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M Sans Bold" panose="020B0604020202020204" charset="0"/>
      <p:regular r:id="rId10"/>
    </p:embeddedFont>
    <p:embeddedFont>
      <p:font typeface="Open Sauce" panose="020B0604020202020204" charset="0"/>
      <p:regular r:id="rId11"/>
    </p:embeddedFont>
    <p:embeddedFont>
      <p:font typeface="Open Sauce Bold" panose="020B0604020202020204" charset="0"/>
      <p:regular r:id="rId12"/>
    </p:embeddedFont>
    <p:embeddedFont>
      <p:font typeface="Open Sauce SemiBold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04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21864" r="48" b="219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647" y="895350"/>
            <a:ext cx="18285353" cy="0"/>
          </a:xfrm>
          <a:prstGeom prst="line">
            <a:avLst/>
          </a:prstGeom>
          <a:ln w="19050" cap="rnd">
            <a:solidFill>
              <a:srgbClr val="29303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897371" y="2910482"/>
            <a:ext cx="1660877" cy="1383372"/>
            <a:chOff x="0" y="0"/>
            <a:chExt cx="812800" cy="6769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C4CC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00C4CC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34034" y="4826701"/>
            <a:ext cx="1660877" cy="1383372"/>
            <a:chOff x="0" y="0"/>
            <a:chExt cx="812800" cy="6769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BBE28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FBBE28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92940" y="3443329"/>
            <a:ext cx="1660877" cy="1383372"/>
            <a:chOff x="0" y="0"/>
            <a:chExt cx="812800" cy="6769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D7F84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FD7F84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592940" y="5518388"/>
            <a:ext cx="1660877" cy="1383372"/>
            <a:chOff x="0" y="0"/>
            <a:chExt cx="812800" cy="6769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399BE6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399BE6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264472" y="7322830"/>
            <a:ext cx="1660877" cy="1383372"/>
            <a:chOff x="0" y="0"/>
            <a:chExt cx="812800" cy="6769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548FF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A548FF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81152" y="1276913"/>
            <a:ext cx="5188884" cy="928369"/>
            <a:chOff x="0" y="0"/>
            <a:chExt cx="6918512" cy="123782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6918512" cy="1237825"/>
              <a:chOff x="0" y="0"/>
              <a:chExt cx="5552216" cy="99337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80010" y="80010"/>
                <a:ext cx="5459506" cy="900664"/>
              </a:xfrm>
              <a:custGeom>
                <a:avLst/>
                <a:gdLst/>
                <a:ahLst/>
                <a:cxnLst/>
                <a:rect l="l" t="t" r="r" b="b"/>
                <a:pathLst>
                  <a:path w="5459506" h="900664">
                    <a:moveTo>
                      <a:pt x="0" y="846055"/>
                    </a:moveTo>
                    <a:lnTo>
                      <a:pt x="0" y="900664"/>
                    </a:lnTo>
                    <a:lnTo>
                      <a:pt x="5459506" y="900664"/>
                    </a:lnTo>
                    <a:lnTo>
                      <a:pt x="5459506" y="0"/>
                    </a:lnTo>
                    <a:lnTo>
                      <a:pt x="5404896" y="0"/>
                    </a:lnTo>
                    <a:lnTo>
                      <a:pt x="5404896" y="846055"/>
                    </a:lnTo>
                    <a:close/>
                  </a:path>
                </a:pathLst>
              </a:custGeom>
              <a:solidFill>
                <a:srgbClr val="00C4CC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67310" y="67310"/>
                <a:ext cx="5484906" cy="926064"/>
              </a:xfrm>
              <a:custGeom>
                <a:avLst/>
                <a:gdLst/>
                <a:ahLst/>
                <a:cxnLst/>
                <a:rect l="l" t="t" r="r" b="b"/>
                <a:pathLst>
                  <a:path w="5484906" h="926064">
                    <a:moveTo>
                      <a:pt x="5417596" y="0"/>
                    </a:moveTo>
                    <a:lnTo>
                      <a:pt x="5417596" y="12700"/>
                    </a:lnTo>
                    <a:lnTo>
                      <a:pt x="5472206" y="12700"/>
                    </a:lnTo>
                    <a:lnTo>
                      <a:pt x="5472206" y="913364"/>
                    </a:lnTo>
                    <a:lnTo>
                      <a:pt x="12700" y="913364"/>
                    </a:lnTo>
                    <a:lnTo>
                      <a:pt x="12700" y="858755"/>
                    </a:lnTo>
                    <a:lnTo>
                      <a:pt x="0" y="858755"/>
                    </a:lnTo>
                    <a:lnTo>
                      <a:pt x="0" y="926064"/>
                    </a:lnTo>
                    <a:lnTo>
                      <a:pt x="5484906" y="926064"/>
                    </a:lnTo>
                    <a:lnTo>
                      <a:pt x="5484906" y="0"/>
                    </a:lnTo>
                    <a:close/>
                  </a:path>
                </a:pathLst>
              </a:custGeom>
              <a:solidFill>
                <a:srgbClr val="293039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12700" y="12700"/>
                <a:ext cx="5459506" cy="900665"/>
              </a:xfrm>
              <a:custGeom>
                <a:avLst/>
                <a:gdLst/>
                <a:ahLst/>
                <a:cxnLst/>
                <a:rect l="l" t="t" r="r" b="b"/>
                <a:pathLst>
                  <a:path w="5459506" h="900665">
                    <a:moveTo>
                      <a:pt x="0" y="0"/>
                    </a:moveTo>
                    <a:lnTo>
                      <a:pt x="5459506" y="0"/>
                    </a:lnTo>
                    <a:lnTo>
                      <a:pt x="5459506" y="900665"/>
                    </a:lnTo>
                    <a:lnTo>
                      <a:pt x="0" y="9006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0" y="0"/>
                <a:ext cx="5484906" cy="926065"/>
              </a:xfrm>
              <a:custGeom>
                <a:avLst/>
                <a:gdLst/>
                <a:ahLst/>
                <a:cxnLst/>
                <a:rect l="l" t="t" r="r" b="b"/>
                <a:pathLst>
                  <a:path w="5484906" h="926065">
                    <a:moveTo>
                      <a:pt x="80010" y="926065"/>
                    </a:moveTo>
                    <a:lnTo>
                      <a:pt x="5484906" y="926065"/>
                    </a:lnTo>
                    <a:lnTo>
                      <a:pt x="5484906" y="80010"/>
                    </a:lnTo>
                    <a:lnTo>
                      <a:pt x="5484906" y="67310"/>
                    </a:lnTo>
                    <a:lnTo>
                      <a:pt x="5484906" y="0"/>
                    </a:lnTo>
                    <a:lnTo>
                      <a:pt x="0" y="0"/>
                    </a:lnTo>
                    <a:lnTo>
                      <a:pt x="0" y="926065"/>
                    </a:lnTo>
                    <a:lnTo>
                      <a:pt x="67310" y="926065"/>
                    </a:lnTo>
                    <a:lnTo>
                      <a:pt x="80010" y="926065"/>
                    </a:lnTo>
                    <a:close/>
                    <a:moveTo>
                      <a:pt x="12700" y="12700"/>
                    </a:moveTo>
                    <a:lnTo>
                      <a:pt x="5472206" y="12700"/>
                    </a:lnTo>
                    <a:lnTo>
                      <a:pt x="5472206" y="913365"/>
                    </a:lnTo>
                    <a:lnTo>
                      <a:pt x="12700" y="913365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293039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264071" y="484173"/>
              <a:ext cx="6390370" cy="44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39"/>
                </a:lnSpc>
              </a:pPr>
              <a:r>
                <a:rPr lang="en-US" sz="2199" spc="-65">
                  <a:solidFill>
                    <a:srgbClr val="293039"/>
                  </a:solidFill>
                  <a:latin typeface="Open Sauce SemiBold Bold"/>
                </a:rPr>
                <a:t>ADD P1'S INITIAL IDEA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85103" y="195763"/>
              <a:ext cx="6369337" cy="224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14"/>
                </a:lnSpc>
                <a:spcBef>
                  <a:spcPct val="0"/>
                </a:spcBef>
              </a:pPr>
              <a:r>
                <a:rPr lang="en-US" sz="1095" spc="54">
                  <a:solidFill>
                    <a:srgbClr val="293039">
                      <a:alpha val="69804"/>
                    </a:srgbClr>
                  </a:solidFill>
                  <a:latin typeface="Open Sauce Bold"/>
                </a:rPr>
                <a:t>1ST PARTICIPANT'S NAME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69324" y="132504"/>
            <a:ext cx="4370918" cy="638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40"/>
              </a:lnSpc>
            </a:pPr>
            <a:r>
              <a:rPr lang="en-US" sz="4200" spc="-126">
                <a:solidFill>
                  <a:srgbClr val="293039"/>
                </a:solidFill>
                <a:latin typeface="Open Sauce Bold"/>
              </a:rPr>
              <a:t>Brainwriting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6859071" y="3443329"/>
            <a:ext cx="1660877" cy="1383372"/>
            <a:chOff x="0" y="0"/>
            <a:chExt cx="812800" cy="67699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C4CC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00C4CC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937614" y="2598575"/>
            <a:ext cx="1660877" cy="1383372"/>
            <a:chOff x="0" y="0"/>
            <a:chExt cx="812800" cy="67699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BBE28"/>
              </a:solidFill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FBBE28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247248" y="5425494"/>
            <a:ext cx="1660877" cy="1383372"/>
            <a:chOff x="0" y="0"/>
            <a:chExt cx="812800" cy="67699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D7F84"/>
              </a:solidFill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FD7F84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519948" y="7322830"/>
            <a:ext cx="1660877" cy="1383372"/>
            <a:chOff x="0" y="0"/>
            <a:chExt cx="812800" cy="67699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399BE6"/>
              </a:solidFill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399BE6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768052" y="4826701"/>
            <a:ext cx="1660877" cy="1383372"/>
            <a:chOff x="0" y="0"/>
            <a:chExt cx="812800" cy="67699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548FF"/>
              </a:solidFill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A548FF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4537605" y="7322830"/>
            <a:ext cx="1660877" cy="1383372"/>
            <a:chOff x="0" y="0"/>
            <a:chExt cx="812800" cy="67699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C4CC"/>
              </a:solidFill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00C4CC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3353821" y="4682018"/>
            <a:ext cx="1660877" cy="1383372"/>
            <a:chOff x="0" y="0"/>
            <a:chExt cx="812800" cy="67699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BBE28"/>
              </a:solidFill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FBBE28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5787626" y="3298646"/>
            <a:ext cx="1660877" cy="1383372"/>
            <a:chOff x="0" y="0"/>
            <a:chExt cx="812800" cy="676995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D7F84"/>
              </a:solidFill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FD7F84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5556132" y="5373704"/>
            <a:ext cx="1660877" cy="1383372"/>
            <a:chOff x="0" y="0"/>
            <a:chExt cx="812800" cy="676995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399BE6"/>
              </a:solidFill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399BE6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2976310" y="2765798"/>
            <a:ext cx="1660877" cy="1383372"/>
            <a:chOff x="0" y="0"/>
            <a:chExt cx="812800" cy="676995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676995"/>
            </a:xfrm>
            <a:custGeom>
              <a:avLst/>
              <a:gdLst/>
              <a:ahLst/>
              <a:cxnLst/>
              <a:rect l="l" t="t" r="r" b="b"/>
              <a:pathLst>
                <a:path w="812800" h="676995">
                  <a:moveTo>
                    <a:pt x="0" y="0"/>
                  </a:moveTo>
                  <a:lnTo>
                    <a:pt x="812800" y="0"/>
                  </a:lnTo>
                  <a:lnTo>
                    <a:pt x="812800" y="676995"/>
                  </a:lnTo>
                  <a:lnTo>
                    <a:pt x="0" y="6769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548FF"/>
              </a:solidFill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A548FF"/>
                  </a:solidFill>
                  <a:latin typeface="Open Sauce Bold"/>
                </a:rPr>
                <a:t>Teammate builds on initial idea here</a:t>
              </a:r>
            </a:p>
          </p:txBody>
        </p:sp>
      </p:grpSp>
      <p:sp>
        <p:nvSpPr>
          <p:cNvPr id="58" name="Freeform 58"/>
          <p:cNvSpPr/>
          <p:nvPr/>
        </p:nvSpPr>
        <p:spPr>
          <a:xfrm>
            <a:off x="3785846" y="9562613"/>
            <a:ext cx="431020" cy="431020"/>
          </a:xfrm>
          <a:custGeom>
            <a:avLst/>
            <a:gdLst/>
            <a:ahLst/>
            <a:cxnLst/>
            <a:rect l="l" t="t" r="r" b="b"/>
            <a:pathLst>
              <a:path w="431020" h="431020">
                <a:moveTo>
                  <a:pt x="0" y="0"/>
                </a:moveTo>
                <a:lnTo>
                  <a:pt x="431019" y="0"/>
                </a:lnTo>
                <a:lnTo>
                  <a:pt x="431019" y="431020"/>
                </a:lnTo>
                <a:lnTo>
                  <a:pt x="0" y="431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5356658" y="9562613"/>
            <a:ext cx="431020" cy="431020"/>
          </a:xfrm>
          <a:custGeom>
            <a:avLst/>
            <a:gdLst/>
            <a:ahLst/>
            <a:cxnLst/>
            <a:rect l="l" t="t" r="r" b="b"/>
            <a:pathLst>
              <a:path w="431020" h="431020">
                <a:moveTo>
                  <a:pt x="0" y="0"/>
                </a:moveTo>
                <a:lnTo>
                  <a:pt x="431020" y="0"/>
                </a:lnTo>
                <a:lnTo>
                  <a:pt x="431020" y="431020"/>
                </a:lnTo>
                <a:lnTo>
                  <a:pt x="0" y="431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4833054" y="9562613"/>
            <a:ext cx="431020" cy="431020"/>
          </a:xfrm>
          <a:custGeom>
            <a:avLst/>
            <a:gdLst/>
            <a:ahLst/>
            <a:cxnLst/>
            <a:rect l="l" t="t" r="r" b="b"/>
            <a:pathLst>
              <a:path w="431020" h="431020">
                <a:moveTo>
                  <a:pt x="0" y="0"/>
                </a:moveTo>
                <a:lnTo>
                  <a:pt x="431020" y="0"/>
                </a:lnTo>
                <a:lnTo>
                  <a:pt x="431020" y="431020"/>
                </a:lnTo>
                <a:lnTo>
                  <a:pt x="0" y="43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4309450" y="9562613"/>
            <a:ext cx="431020" cy="431020"/>
          </a:xfrm>
          <a:custGeom>
            <a:avLst/>
            <a:gdLst/>
            <a:ahLst/>
            <a:cxnLst/>
            <a:rect l="l" t="t" r="r" b="b"/>
            <a:pathLst>
              <a:path w="431020" h="431020">
                <a:moveTo>
                  <a:pt x="0" y="0"/>
                </a:moveTo>
                <a:lnTo>
                  <a:pt x="431019" y="0"/>
                </a:lnTo>
                <a:lnTo>
                  <a:pt x="431019" y="431020"/>
                </a:lnTo>
                <a:lnTo>
                  <a:pt x="0" y="4310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5880263" y="9562613"/>
            <a:ext cx="431020" cy="431020"/>
          </a:xfrm>
          <a:custGeom>
            <a:avLst/>
            <a:gdLst/>
            <a:ahLst/>
            <a:cxnLst/>
            <a:rect l="l" t="t" r="r" b="b"/>
            <a:pathLst>
              <a:path w="431020" h="431020">
                <a:moveTo>
                  <a:pt x="0" y="0"/>
                </a:moveTo>
                <a:lnTo>
                  <a:pt x="431019" y="0"/>
                </a:lnTo>
                <a:lnTo>
                  <a:pt x="431019" y="431020"/>
                </a:lnTo>
                <a:lnTo>
                  <a:pt x="0" y="4310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481152" y="9673348"/>
            <a:ext cx="3100948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80"/>
              </a:lnSpc>
              <a:spcBef>
                <a:spcPct val="0"/>
              </a:spcBef>
            </a:pPr>
            <a:r>
              <a:rPr lang="en-US" sz="1400" spc="-42">
                <a:solidFill>
                  <a:srgbClr val="293039">
                    <a:alpha val="40000"/>
                  </a:srgbClr>
                </a:solidFill>
                <a:latin typeface="Open Sauce"/>
              </a:rPr>
              <a:t>COPY AND PASTE STARS TO VOTE!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088221" y="9673348"/>
            <a:ext cx="10718627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80"/>
              </a:lnSpc>
              <a:spcBef>
                <a:spcPct val="0"/>
              </a:spcBef>
            </a:pPr>
            <a:r>
              <a:rPr lang="en-US" sz="1400" spc="-42">
                <a:solidFill>
                  <a:srgbClr val="293039">
                    <a:alpha val="40000"/>
                  </a:srgbClr>
                </a:solidFill>
                <a:latin typeface="Open Sauce Bold"/>
              </a:rPr>
              <a:t>TIP: </a:t>
            </a:r>
            <a:r>
              <a:rPr lang="en-US" sz="1400" spc="-42">
                <a:solidFill>
                  <a:srgbClr val="293039">
                    <a:alpha val="40000"/>
                  </a:srgbClr>
                </a:solidFill>
                <a:latin typeface="Open Sauce"/>
              </a:rPr>
              <a:t>CREATE AS MANY HEADINGS AS THERE ARE PARTICIPANTS TO GIVE EVERYONE THEIR SPACE ON THE CANVAS.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6549558" y="1276913"/>
            <a:ext cx="5188884" cy="928369"/>
            <a:chOff x="0" y="0"/>
            <a:chExt cx="6918512" cy="1237825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0"/>
              <a:ext cx="6918512" cy="1237825"/>
              <a:chOff x="0" y="0"/>
              <a:chExt cx="5552216" cy="993374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80010" y="80010"/>
                <a:ext cx="5459506" cy="900664"/>
              </a:xfrm>
              <a:custGeom>
                <a:avLst/>
                <a:gdLst/>
                <a:ahLst/>
                <a:cxnLst/>
                <a:rect l="l" t="t" r="r" b="b"/>
                <a:pathLst>
                  <a:path w="5459506" h="900664">
                    <a:moveTo>
                      <a:pt x="0" y="846055"/>
                    </a:moveTo>
                    <a:lnTo>
                      <a:pt x="0" y="900664"/>
                    </a:lnTo>
                    <a:lnTo>
                      <a:pt x="5459506" y="900664"/>
                    </a:lnTo>
                    <a:lnTo>
                      <a:pt x="5459506" y="0"/>
                    </a:lnTo>
                    <a:lnTo>
                      <a:pt x="5404896" y="0"/>
                    </a:lnTo>
                    <a:lnTo>
                      <a:pt x="5404896" y="846055"/>
                    </a:lnTo>
                    <a:close/>
                  </a:path>
                </a:pathLst>
              </a:custGeom>
              <a:solidFill>
                <a:srgbClr val="A548FF"/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67310" y="67310"/>
                <a:ext cx="5484906" cy="926064"/>
              </a:xfrm>
              <a:custGeom>
                <a:avLst/>
                <a:gdLst/>
                <a:ahLst/>
                <a:cxnLst/>
                <a:rect l="l" t="t" r="r" b="b"/>
                <a:pathLst>
                  <a:path w="5484906" h="926064">
                    <a:moveTo>
                      <a:pt x="5417596" y="0"/>
                    </a:moveTo>
                    <a:lnTo>
                      <a:pt x="5417596" y="12700"/>
                    </a:lnTo>
                    <a:lnTo>
                      <a:pt x="5472206" y="12700"/>
                    </a:lnTo>
                    <a:lnTo>
                      <a:pt x="5472206" y="913364"/>
                    </a:lnTo>
                    <a:lnTo>
                      <a:pt x="12700" y="913364"/>
                    </a:lnTo>
                    <a:lnTo>
                      <a:pt x="12700" y="858755"/>
                    </a:lnTo>
                    <a:lnTo>
                      <a:pt x="0" y="858755"/>
                    </a:lnTo>
                    <a:lnTo>
                      <a:pt x="0" y="926064"/>
                    </a:lnTo>
                    <a:lnTo>
                      <a:pt x="5484906" y="926064"/>
                    </a:lnTo>
                    <a:lnTo>
                      <a:pt x="5484906" y="0"/>
                    </a:lnTo>
                    <a:close/>
                  </a:path>
                </a:pathLst>
              </a:custGeom>
              <a:solidFill>
                <a:srgbClr val="293039"/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12700" y="12700"/>
                <a:ext cx="5459506" cy="900665"/>
              </a:xfrm>
              <a:custGeom>
                <a:avLst/>
                <a:gdLst/>
                <a:ahLst/>
                <a:cxnLst/>
                <a:rect l="l" t="t" r="r" b="b"/>
                <a:pathLst>
                  <a:path w="5459506" h="900665">
                    <a:moveTo>
                      <a:pt x="0" y="0"/>
                    </a:moveTo>
                    <a:lnTo>
                      <a:pt x="5459506" y="0"/>
                    </a:lnTo>
                    <a:lnTo>
                      <a:pt x="5459506" y="900665"/>
                    </a:lnTo>
                    <a:lnTo>
                      <a:pt x="0" y="9006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0" y="0"/>
                <a:ext cx="5484906" cy="926065"/>
              </a:xfrm>
              <a:custGeom>
                <a:avLst/>
                <a:gdLst/>
                <a:ahLst/>
                <a:cxnLst/>
                <a:rect l="l" t="t" r="r" b="b"/>
                <a:pathLst>
                  <a:path w="5484906" h="926065">
                    <a:moveTo>
                      <a:pt x="80010" y="926065"/>
                    </a:moveTo>
                    <a:lnTo>
                      <a:pt x="5484906" y="926065"/>
                    </a:lnTo>
                    <a:lnTo>
                      <a:pt x="5484906" y="80010"/>
                    </a:lnTo>
                    <a:lnTo>
                      <a:pt x="5484906" y="67310"/>
                    </a:lnTo>
                    <a:lnTo>
                      <a:pt x="5484906" y="0"/>
                    </a:lnTo>
                    <a:lnTo>
                      <a:pt x="0" y="0"/>
                    </a:lnTo>
                    <a:lnTo>
                      <a:pt x="0" y="926065"/>
                    </a:lnTo>
                    <a:lnTo>
                      <a:pt x="67310" y="926065"/>
                    </a:lnTo>
                    <a:lnTo>
                      <a:pt x="80010" y="926065"/>
                    </a:lnTo>
                    <a:close/>
                    <a:moveTo>
                      <a:pt x="12700" y="12700"/>
                    </a:moveTo>
                    <a:lnTo>
                      <a:pt x="5472206" y="12700"/>
                    </a:lnTo>
                    <a:lnTo>
                      <a:pt x="5472206" y="913365"/>
                    </a:lnTo>
                    <a:lnTo>
                      <a:pt x="12700" y="913365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293039"/>
              </a:solidFill>
            </p:spPr>
          </p:sp>
        </p:grpSp>
        <p:sp>
          <p:nvSpPr>
            <p:cNvPr id="71" name="TextBox 71"/>
            <p:cNvSpPr txBox="1"/>
            <p:nvPr/>
          </p:nvSpPr>
          <p:spPr>
            <a:xfrm>
              <a:off x="264071" y="484173"/>
              <a:ext cx="6390370" cy="44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39"/>
                </a:lnSpc>
              </a:pPr>
              <a:r>
                <a:rPr lang="en-US" sz="2199" spc="-65">
                  <a:solidFill>
                    <a:srgbClr val="293039"/>
                  </a:solidFill>
                  <a:latin typeface="Open Sauce SemiBold Bold"/>
                </a:rPr>
                <a:t>ADD P2'S INITIAL IDEA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264071" y="187347"/>
              <a:ext cx="6390370" cy="225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20"/>
                </a:lnSpc>
                <a:spcBef>
                  <a:spcPct val="0"/>
                </a:spcBef>
              </a:pPr>
              <a:r>
                <a:rPr lang="en-US" sz="1100" spc="55">
                  <a:solidFill>
                    <a:srgbClr val="293039">
                      <a:alpha val="69804"/>
                    </a:srgbClr>
                  </a:solidFill>
                  <a:latin typeface="Open Sauce Bold"/>
                </a:rPr>
                <a:t>2ND PARTICIPANT'S NAME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2617964" y="1276913"/>
            <a:ext cx="5188884" cy="928369"/>
            <a:chOff x="0" y="0"/>
            <a:chExt cx="6918512" cy="1237825"/>
          </a:xfrm>
        </p:grpSpPr>
        <p:grpSp>
          <p:nvGrpSpPr>
            <p:cNvPr id="74" name="Group 74"/>
            <p:cNvGrpSpPr/>
            <p:nvPr/>
          </p:nvGrpSpPr>
          <p:grpSpPr>
            <a:xfrm>
              <a:off x="0" y="0"/>
              <a:ext cx="6918512" cy="1237825"/>
              <a:chOff x="0" y="0"/>
              <a:chExt cx="5552216" cy="993374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80010" y="80010"/>
                <a:ext cx="5459506" cy="900664"/>
              </a:xfrm>
              <a:custGeom>
                <a:avLst/>
                <a:gdLst/>
                <a:ahLst/>
                <a:cxnLst/>
                <a:rect l="l" t="t" r="r" b="b"/>
                <a:pathLst>
                  <a:path w="5459506" h="900664">
                    <a:moveTo>
                      <a:pt x="0" y="846055"/>
                    </a:moveTo>
                    <a:lnTo>
                      <a:pt x="0" y="900664"/>
                    </a:lnTo>
                    <a:lnTo>
                      <a:pt x="5459506" y="900664"/>
                    </a:lnTo>
                    <a:lnTo>
                      <a:pt x="5459506" y="0"/>
                    </a:lnTo>
                    <a:lnTo>
                      <a:pt x="5404896" y="0"/>
                    </a:lnTo>
                    <a:lnTo>
                      <a:pt x="5404896" y="846055"/>
                    </a:lnTo>
                    <a:close/>
                  </a:path>
                </a:pathLst>
              </a:custGeom>
              <a:solidFill>
                <a:srgbClr val="FD7F84"/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67310" y="67310"/>
                <a:ext cx="5484906" cy="926064"/>
              </a:xfrm>
              <a:custGeom>
                <a:avLst/>
                <a:gdLst/>
                <a:ahLst/>
                <a:cxnLst/>
                <a:rect l="l" t="t" r="r" b="b"/>
                <a:pathLst>
                  <a:path w="5484906" h="926064">
                    <a:moveTo>
                      <a:pt x="5417596" y="0"/>
                    </a:moveTo>
                    <a:lnTo>
                      <a:pt x="5417596" y="12700"/>
                    </a:lnTo>
                    <a:lnTo>
                      <a:pt x="5472206" y="12700"/>
                    </a:lnTo>
                    <a:lnTo>
                      <a:pt x="5472206" y="913364"/>
                    </a:lnTo>
                    <a:lnTo>
                      <a:pt x="12700" y="913364"/>
                    </a:lnTo>
                    <a:lnTo>
                      <a:pt x="12700" y="858755"/>
                    </a:lnTo>
                    <a:lnTo>
                      <a:pt x="0" y="858755"/>
                    </a:lnTo>
                    <a:lnTo>
                      <a:pt x="0" y="926064"/>
                    </a:lnTo>
                    <a:lnTo>
                      <a:pt x="5484906" y="926064"/>
                    </a:lnTo>
                    <a:lnTo>
                      <a:pt x="5484906" y="0"/>
                    </a:lnTo>
                    <a:close/>
                  </a:path>
                </a:pathLst>
              </a:custGeom>
              <a:solidFill>
                <a:srgbClr val="293039"/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12700" y="12700"/>
                <a:ext cx="5459506" cy="900665"/>
              </a:xfrm>
              <a:custGeom>
                <a:avLst/>
                <a:gdLst/>
                <a:ahLst/>
                <a:cxnLst/>
                <a:rect l="l" t="t" r="r" b="b"/>
                <a:pathLst>
                  <a:path w="5459506" h="900665">
                    <a:moveTo>
                      <a:pt x="0" y="0"/>
                    </a:moveTo>
                    <a:lnTo>
                      <a:pt x="5459506" y="0"/>
                    </a:lnTo>
                    <a:lnTo>
                      <a:pt x="5459506" y="900665"/>
                    </a:lnTo>
                    <a:lnTo>
                      <a:pt x="0" y="9006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0" y="0"/>
                <a:ext cx="5484906" cy="926065"/>
              </a:xfrm>
              <a:custGeom>
                <a:avLst/>
                <a:gdLst/>
                <a:ahLst/>
                <a:cxnLst/>
                <a:rect l="l" t="t" r="r" b="b"/>
                <a:pathLst>
                  <a:path w="5484906" h="926065">
                    <a:moveTo>
                      <a:pt x="80010" y="926065"/>
                    </a:moveTo>
                    <a:lnTo>
                      <a:pt x="5484906" y="926065"/>
                    </a:lnTo>
                    <a:lnTo>
                      <a:pt x="5484906" y="80010"/>
                    </a:lnTo>
                    <a:lnTo>
                      <a:pt x="5484906" y="67310"/>
                    </a:lnTo>
                    <a:lnTo>
                      <a:pt x="5484906" y="0"/>
                    </a:lnTo>
                    <a:lnTo>
                      <a:pt x="0" y="0"/>
                    </a:lnTo>
                    <a:lnTo>
                      <a:pt x="0" y="926065"/>
                    </a:lnTo>
                    <a:lnTo>
                      <a:pt x="67310" y="926065"/>
                    </a:lnTo>
                    <a:lnTo>
                      <a:pt x="80010" y="926065"/>
                    </a:lnTo>
                    <a:close/>
                    <a:moveTo>
                      <a:pt x="12700" y="12700"/>
                    </a:moveTo>
                    <a:lnTo>
                      <a:pt x="5472206" y="12700"/>
                    </a:lnTo>
                    <a:lnTo>
                      <a:pt x="5472206" y="913365"/>
                    </a:lnTo>
                    <a:lnTo>
                      <a:pt x="12700" y="913365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293039"/>
              </a:solidFill>
            </p:spPr>
          </p:sp>
        </p:grpSp>
        <p:sp>
          <p:nvSpPr>
            <p:cNvPr id="79" name="TextBox 79"/>
            <p:cNvSpPr txBox="1"/>
            <p:nvPr/>
          </p:nvSpPr>
          <p:spPr>
            <a:xfrm>
              <a:off x="264071" y="484173"/>
              <a:ext cx="6390370" cy="44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39"/>
                </a:lnSpc>
              </a:pPr>
              <a:r>
                <a:rPr lang="en-US" sz="2199" spc="-65">
                  <a:solidFill>
                    <a:srgbClr val="293039"/>
                  </a:solidFill>
                  <a:latin typeface="Open Sauce SemiBold Bold"/>
                </a:rPr>
                <a:t>ADD P3'S  INITIAL IDEA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264071" y="195763"/>
              <a:ext cx="6390370" cy="225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20"/>
                </a:lnSpc>
                <a:spcBef>
                  <a:spcPct val="0"/>
                </a:spcBef>
              </a:pPr>
              <a:r>
                <a:rPr lang="en-US" sz="1100" spc="55">
                  <a:solidFill>
                    <a:srgbClr val="293039">
                      <a:alpha val="69804"/>
                    </a:srgbClr>
                  </a:solidFill>
                  <a:latin typeface="Open Sauce Bold"/>
                </a:rPr>
                <a:t>3RD PARTICIPANT'S NAME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950" y="863787"/>
            <a:ext cx="17258100" cy="7137209"/>
            <a:chOff x="0" y="0"/>
            <a:chExt cx="24871394" cy="10285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71394" cy="10285740"/>
            </a:xfrm>
            <a:custGeom>
              <a:avLst/>
              <a:gdLst/>
              <a:ahLst/>
              <a:cxnLst/>
              <a:rect l="l" t="t" r="r" b="b"/>
              <a:pathLst>
                <a:path w="24871394" h="10285740">
                  <a:moveTo>
                    <a:pt x="2456659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980940"/>
                  </a:lnTo>
                  <a:cubicBezTo>
                    <a:pt x="0" y="10149850"/>
                    <a:pt x="135890" y="10285740"/>
                    <a:pt x="304800" y="10285740"/>
                  </a:cubicBezTo>
                  <a:lnTo>
                    <a:pt x="24566594" y="10285740"/>
                  </a:lnTo>
                  <a:cubicBezTo>
                    <a:pt x="24735504" y="10285740"/>
                    <a:pt x="24871394" y="10149850"/>
                    <a:pt x="24871394" y="9980940"/>
                  </a:cubicBezTo>
                  <a:lnTo>
                    <a:pt x="24871394" y="304800"/>
                  </a:lnTo>
                  <a:cubicBezTo>
                    <a:pt x="24871394" y="135890"/>
                    <a:pt x="24735504" y="0"/>
                    <a:pt x="24566594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id="4" name="Freeform 4"/>
          <p:cNvSpPr/>
          <p:nvPr/>
        </p:nvSpPr>
        <p:spPr>
          <a:xfrm flipH="1">
            <a:off x="379234" y="6139409"/>
            <a:ext cx="2288059" cy="3723173"/>
          </a:xfrm>
          <a:custGeom>
            <a:avLst/>
            <a:gdLst/>
            <a:ahLst/>
            <a:cxnLst/>
            <a:rect l="l" t="t" r="r" b="b"/>
            <a:pathLst>
              <a:path w="2288059" h="3723173">
                <a:moveTo>
                  <a:pt x="2288060" y="0"/>
                </a:moveTo>
                <a:lnTo>
                  <a:pt x="0" y="0"/>
                </a:lnTo>
                <a:lnTo>
                  <a:pt x="0" y="3723173"/>
                </a:lnTo>
                <a:lnTo>
                  <a:pt x="2288060" y="3723173"/>
                </a:lnTo>
                <a:lnTo>
                  <a:pt x="22880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495318" y="468729"/>
            <a:ext cx="7297363" cy="1119942"/>
            <a:chOff x="0" y="0"/>
            <a:chExt cx="9729818" cy="149325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729818" cy="1493256"/>
              <a:chOff x="0" y="0"/>
              <a:chExt cx="30429691" cy="467011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429693" cy="4769170"/>
              </a:xfrm>
              <a:custGeom>
                <a:avLst/>
                <a:gdLst/>
                <a:ahLst/>
                <a:cxnLst/>
                <a:rect l="l" t="t" r="r" b="b"/>
                <a:pathLst>
                  <a:path w="30429693" h="4769170">
                    <a:moveTo>
                      <a:pt x="29807393" y="4198940"/>
                    </a:moveTo>
                    <a:cubicBezTo>
                      <a:pt x="29807393" y="4192590"/>
                      <a:pt x="29808661" y="4187510"/>
                      <a:pt x="29808661" y="4179890"/>
                    </a:cubicBezTo>
                    <a:lnTo>
                      <a:pt x="29808661" y="490220"/>
                    </a:lnTo>
                    <a:cubicBezTo>
                      <a:pt x="29808661" y="220980"/>
                      <a:pt x="29599111" y="0"/>
                      <a:pt x="29342572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4179890"/>
                    </a:lnTo>
                    <a:cubicBezTo>
                      <a:pt x="0" y="4449130"/>
                      <a:pt x="209550" y="4670110"/>
                      <a:pt x="466090" y="4670110"/>
                    </a:cubicBezTo>
                    <a:lnTo>
                      <a:pt x="29341301" y="4670110"/>
                    </a:lnTo>
                    <a:cubicBezTo>
                      <a:pt x="29454332" y="4670110"/>
                      <a:pt x="29558472" y="4626930"/>
                      <a:pt x="29638482" y="4557080"/>
                    </a:cubicBezTo>
                    <a:cubicBezTo>
                      <a:pt x="29769290" y="4628200"/>
                      <a:pt x="30081711" y="4769170"/>
                      <a:pt x="30428422" y="4562160"/>
                    </a:cubicBezTo>
                    <a:cubicBezTo>
                      <a:pt x="30429693" y="4562160"/>
                      <a:pt x="30117272" y="4563430"/>
                      <a:pt x="29807393" y="4198940"/>
                    </a:cubicBezTo>
                    <a:lnTo>
                      <a:pt x="29807393" y="4198940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266940" y="322032"/>
              <a:ext cx="9012077" cy="906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66"/>
                </a:lnSpc>
              </a:pPr>
              <a:r>
                <a:rPr lang="en-US" sz="4783">
                  <a:solidFill>
                    <a:srgbClr val="FFFFFF"/>
                  </a:solidFill>
                  <a:latin typeface="DM Sans Bold"/>
                </a:rPr>
                <a:t>Brainwriting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79791" y="8486917"/>
            <a:ext cx="456302" cy="456302"/>
            <a:chOff x="0" y="0"/>
            <a:chExt cx="608403" cy="60840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608403" cy="608403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01125" y="14344"/>
              <a:ext cx="384282" cy="532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6"/>
                </a:lnSpc>
                <a:spcBef>
                  <a:spcPct val="0"/>
                </a:spcBef>
              </a:pPr>
              <a:r>
                <a:rPr lang="en-US" sz="2397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85981" y="8486917"/>
            <a:ext cx="456302" cy="456302"/>
            <a:chOff x="0" y="0"/>
            <a:chExt cx="608403" cy="608403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608403" cy="608403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01125" y="14344"/>
              <a:ext cx="384282" cy="532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6"/>
                </a:lnSpc>
                <a:spcBef>
                  <a:spcPct val="0"/>
                </a:spcBef>
              </a:pPr>
              <a:r>
                <a:rPr lang="en-US" sz="2397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165966" y="8486917"/>
            <a:ext cx="456302" cy="456302"/>
            <a:chOff x="0" y="0"/>
            <a:chExt cx="608403" cy="60840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08403" cy="608403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101125" y="14344"/>
              <a:ext cx="384282" cy="532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6"/>
                </a:lnSpc>
                <a:spcBef>
                  <a:spcPct val="0"/>
                </a:spcBef>
              </a:pPr>
              <a:r>
                <a:rPr lang="en-US" sz="2397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446105" y="9068283"/>
            <a:ext cx="1736056" cy="54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6"/>
              </a:lnSpc>
              <a:spcBef>
                <a:spcPct val="0"/>
              </a:spcBef>
            </a:pPr>
            <a:r>
              <a:rPr lang="en-US" sz="1205">
                <a:solidFill>
                  <a:srgbClr val="000000"/>
                </a:solidFill>
                <a:latin typeface="DM Sans Bold"/>
              </a:rPr>
              <a:t>Read another idea and add your own based on that.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26089" y="9064391"/>
            <a:ext cx="1736056" cy="36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6"/>
              </a:lnSpc>
              <a:spcBef>
                <a:spcPct val="0"/>
              </a:spcBef>
            </a:pPr>
            <a:r>
              <a:rPr lang="en-US" sz="1205">
                <a:solidFill>
                  <a:srgbClr val="000000"/>
                </a:solidFill>
                <a:latin typeface="DM Sans Bold"/>
              </a:rPr>
              <a:t>Move to the next idea and repeat.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67294" y="9064391"/>
            <a:ext cx="1481297" cy="36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6"/>
              </a:lnSpc>
            </a:pPr>
            <a:r>
              <a:rPr lang="en-US" sz="1205">
                <a:solidFill>
                  <a:srgbClr val="000000"/>
                </a:solidFill>
                <a:latin typeface="DM Sans Bold"/>
              </a:rPr>
              <a:t>Write your idea on a notepad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083639" y="1913823"/>
            <a:ext cx="4120722" cy="606688"/>
            <a:chOff x="0" y="0"/>
            <a:chExt cx="5494296" cy="808917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5494296" cy="808917"/>
              <a:chOff x="0" y="0"/>
              <a:chExt cx="31720136" cy="467011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1720135" cy="4769170"/>
              </a:xfrm>
              <a:custGeom>
                <a:avLst/>
                <a:gdLst/>
                <a:ahLst/>
                <a:cxnLst/>
                <a:rect l="l" t="t" r="r" b="b"/>
                <a:pathLst>
                  <a:path w="31720135" h="4769170">
                    <a:moveTo>
                      <a:pt x="31097835" y="4198940"/>
                    </a:moveTo>
                    <a:cubicBezTo>
                      <a:pt x="31097835" y="4192590"/>
                      <a:pt x="31099106" y="4187510"/>
                      <a:pt x="31099106" y="4179890"/>
                    </a:cubicBezTo>
                    <a:lnTo>
                      <a:pt x="31099106" y="490220"/>
                    </a:lnTo>
                    <a:cubicBezTo>
                      <a:pt x="31099106" y="220980"/>
                      <a:pt x="30889556" y="0"/>
                      <a:pt x="30633017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4179890"/>
                    </a:lnTo>
                    <a:cubicBezTo>
                      <a:pt x="0" y="4449130"/>
                      <a:pt x="209550" y="4670110"/>
                      <a:pt x="466090" y="4670110"/>
                    </a:cubicBezTo>
                    <a:lnTo>
                      <a:pt x="30631746" y="4670110"/>
                    </a:lnTo>
                    <a:cubicBezTo>
                      <a:pt x="30744775" y="4670110"/>
                      <a:pt x="30848917" y="4626930"/>
                      <a:pt x="30928925" y="4557080"/>
                    </a:cubicBezTo>
                    <a:cubicBezTo>
                      <a:pt x="31059735" y="4628200"/>
                      <a:pt x="31372156" y="4769170"/>
                      <a:pt x="31718867" y="4562160"/>
                    </a:cubicBezTo>
                    <a:cubicBezTo>
                      <a:pt x="31720135" y="4562160"/>
                      <a:pt x="31407717" y="4563430"/>
                      <a:pt x="31097835" y="4198940"/>
                    </a:cubicBezTo>
                    <a:lnTo>
                      <a:pt x="31097835" y="4198940"/>
                    </a:ln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859968" y="198949"/>
              <a:ext cx="4410807" cy="38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2"/>
                </a:lnSpc>
                <a:spcBef>
                  <a:spcPct val="0"/>
                </a:spcBef>
              </a:pPr>
              <a:r>
                <a:rPr lang="en-US" sz="1744">
                  <a:solidFill>
                    <a:srgbClr val="FFFFFF"/>
                  </a:solidFill>
                  <a:latin typeface="DM Sans Bold"/>
                </a:rPr>
                <a:t>Write your first idea here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170485" y="111975"/>
              <a:ext cx="584967" cy="584967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267714" y="123932"/>
              <a:ext cx="369479" cy="513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26"/>
                </a:lnSpc>
                <a:spcBef>
                  <a:spcPct val="0"/>
                </a:spcBef>
              </a:pPr>
              <a:r>
                <a:rPr lang="en-US" sz="2304">
                  <a:solidFill>
                    <a:srgbClr val="000000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286568" y="8315042"/>
            <a:ext cx="1128580" cy="1119116"/>
            <a:chOff x="0" y="0"/>
            <a:chExt cx="1504774" cy="1492154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FF6BB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FFDC5D"/>
              </a:solid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1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655399" y="8315042"/>
            <a:ext cx="1128580" cy="1119116"/>
            <a:chOff x="0" y="0"/>
            <a:chExt cx="1504774" cy="1492154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D2F0FF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A9DAFF"/>
              </a:solid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2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024229" y="8315042"/>
            <a:ext cx="1128580" cy="1119116"/>
            <a:chOff x="0" y="0"/>
            <a:chExt cx="1504774" cy="1492154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FCCD2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FFA2AD"/>
              </a:solid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3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3393059" y="8315042"/>
            <a:ext cx="1128580" cy="1119116"/>
            <a:chOff x="0" y="0"/>
            <a:chExt cx="1504774" cy="1492154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CAF8CB"/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50" name="TextBox 50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4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4761889" y="8315042"/>
            <a:ext cx="1128580" cy="1119116"/>
            <a:chOff x="0" y="0"/>
            <a:chExt cx="1504774" cy="1492154"/>
          </a:xfrm>
        </p:grpSpPr>
        <p:grpSp>
          <p:nvGrpSpPr>
            <p:cNvPr id="52" name="Group 52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D2D5FF"/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9F8BFF"/>
              </a:solidFill>
            </p:spPr>
          </p:sp>
        </p:grpSp>
        <p:sp>
          <p:nvSpPr>
            <p:cNvPr id="55" name="TextBox 55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5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6130720" y="8315042"/>
            <a:ext cx="1128580" cy="1119116"/>
            <a:chOff x="0" y="0"/>
            <a:chExt cx="1504774" cy="1492154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DE1C4"/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60" name="TextBox 60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6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950" y="482787"/>
            <a:ext cx="17258100" cy="7518209"/>
            <a:chOff x="0" y="0"/>
            <a:chExt cx="24871394" cy="10834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71394" cy="10834816"/>
            </a:xfrm>
            <a:custGeom>
              <a:avLst/>
              <a:gdLst/>
              <a:ahLst/>
              <a:cxnLst/>
              <a:rect l="l" t="t" r="r" b="b"/>
              <a:pathLst>
                <a:path w="24871394" h="10834816">
                  <a:moveTo>
                    <a:pt x="2456659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530016"/>
                  </a:lnTo>
                  <a:cubicBezTo>
                    <a:pt x="0" y="10698926"/>
                    <a:pt x="135890" y="10834816"/>
                    <a:pt x="304800" y="10834816"/>
                  </a:cubicBezTo>
                  <a:lnTo>
                    <a:pt x="24566594" y="10834816"/>
                  </a:lnTo>
                  <a:cubicBezTo>
                    <a:pt x="24735504" y="10834816"/>
                    <a:pt x="24871394" y="10698926"/>
                    <a:pt x="24871394" y="10530016"/>
                  </a:cubicBezTo>
                  <a:lnTo>
                    <a:pt x="24871394" y="304800"/>
                  </a:lnTo>
                  <a:cubicBezTo>
                    <a:pt x="24871394" y="135890"/>
                    <a:pt x="24735504" y="0"/>
                    <a:pt x="24566594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41198" y="8514496"/>
            <a:ext cx="456302" cy="456302"/>
            <a:chOff x="0" y="0"/>
            <a:chExt cx="608403" cy="60840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08403" cy="608403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6363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01125" y="14344"/>
              <a:ext cx="384282" cy="532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6"/>
                </a:lnSpc>
                <a:spcBef>
                  <a:spcPct val="0"/>
                </a:spcBef>
              </a:pPr>
              <a:r>
                <a:rPr lang="en-US" sz="2397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47388" y="8514496"/>
            <a:ext cx="456302" cy="456302"/>
            <a:chOff x="0" y="0"/>
            <a:chExt cx="608403" cy="60840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608403" cy="608403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6363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01125" y="14344"/>
              <a:ext cx="384282" cy="532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6"/>
                </a:lnSpc>
                <a:spcBef>
                  <a:spcPct val="0"/>
                </a:spcBef>
              </a:pPr>
              <a:r>
                <a:rPr lang="en-US" sz="2397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527373" y="8514496"/>
            <a:ext cx="456302" cy="456302"/>
            <a:chOff x="0" y="0"/>
            <a:chExt cx="608403" cy="60840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08403" cy="608403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6363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101125" y="14344"/>
              <a:ext cx="384282" cy="532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6"/>
                </a:lnSpc>
                <a:spcBef>
                  <a:spcPct val="0"/>
                </a:spcBef>
              </a:pPr>
              <a:r>
                <a:rPr lang="en-US" sz="2397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807511" y="9095862"/>
            <a:ext cx="1736056" cy="54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6"/>
              </a:lnSpc>
              <a:spcBef>
                <a:spcPct val="0"/>
              </a:spcBef>
            </a:pPr>
            <a:r>
              <a:rPr lang="en-US" sz="1205">
                <a:solidFill>
                  <a:srgbClr val="000000"/>
                </a:solidFill>
                <a:latin typeface="DM Sans Bold"/>
              </a:rPr>
              <a:t>Read another idea and add your own based on that.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87496" y="9091970"/>
            <a:ext cx="1736056" cy="36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6"/>
              </a:lnSpc>
              <a:spcBef>
                <a:spcPct val="0"/>
              </a:spcBef>
            </a:pPr>
            <a:r>
              <a:rPr lang="en-US" sz="1205">
                <a:solidFill>
                  <a:srgbClr val="000000"/>
                </a:solidFill>
                <a:latin typeface="DM Sans Bold"/>
              </a:rPr>
              <a:t>Move to the next idea and repeat.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9091970"/>
            <a:ext cx="1481297" cy="36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6"/>
              </a:lnSpc>
            </a:pPr>
            <a:r>
              <a:rPr lang="en-US" sz="1205">
                <a:solidFill>
                  <a:srgbClr val="000000"/>
                </a:solidFill>
                <a:latin typeface="DM Sans Bold"/>
              </a:rPr>
              <a:t>Write your idea on a notepad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083639" y="885123"/>
            <a:ext cx="4120722" cy="606688"/>
            <a:chOff x="0" y="0"/>
            <a:chExt cx="5494296" cy="808917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494296" cy="808917"/>
              <a:chOff x="0" y="0"/>
              <a:chExt cx="31720136" cy="467011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1720135" cy="4769170"/>
              </a:xfrm>
              <a:custGeom>
                <a:avLst/>
                <a:gdLst/>
                <a:ahLst/>
                <a:cxnLst/>
                <a:rect l="l" t="t" r="r" b="b"/>
                <a:pathLst>
                  <a:path w="31720135" h="4769170">
                    <a:moveTo>
                      <a:pt x="31097835" y="4198940"/>
                    </a:moveTo>
                    <a:cubicBezTo>
                      <a:pt x="31097835" y="4192590"/>
                      <a:pt x="31099106" y="4187510"/>
                      <a:pt x="31099106" y="4179890"/>
                    </a:cubicBezTo>
                    <a:lnTo>
                      <a:pt x="31099106" y="490220"/>
                    </a:lnTo>
                    <a:cubicBezTo>
                      <a:pt x="31099106" y="220980"/>
                      <a:pt x="30889556" y="0"/>
                      <a:pt x="30633017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4179890"/>
                    </a:lnTo>
                    <a:cubicBezTo>
                      <a:pt x="0" y="4449130"/>
                      <a:pt x="209550" y="4670110"/>
                      <a:pt x="466090" y="4670110"/>
                    </a:cubicBezTo>
                    <a:lnTo>
                      <a:pt x="30631746" y="4670110"/>
                    </a:lnTo>
                    <a:cubicBezTo>
                      <a:pt x="30744775" y="4670110"/>
                      <a:pt x="30848917" y="4626930"/>
                      <a:pt x="30928925" y="4557080"/>
                    </a:cubicBezTo>
                    <a:cubicBezTo>
                      <a:pt x="31059735" y="4628200"/>
                      <a:pt x="31372156" y="4769170"/>
                      <a:pt x="31718867" y="4562160"/>
                    </a:cubicBezTo>
                    <a:cubicBezTo>
                      <a:pt x="31720135" y="4562160"/>
                      <a:pt x="31407717" y="4563430"/>
                      <a:pt x="31097835" y="4198940"/>
                    </a:cubicBezTo>
                    <a:lnTo>
                      <a:pt x="31097835" y="4198940"/>
                    </a:lnTo>
                    <a:close/>
                  </a:path>
                </a:pathLst>
              </a:custGeom>
              <a:solidFill>
                <a:srgbClr val="FF6363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859968" y="198949"/>
              <a:ext cx="4410807" cy="38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2"/>
                </a:lnSpc>
                <a:spcBef>
                  <a:spcPct val="0"/>
                </a:spcBef>
              </a:pPr>
              <a:r>
                <a:rPr lang="en-US" sz="1744">
                  <a:solidFill>
                    <a:srgbClr val="FFFFFF"/>
                  </a:solidFill>
                  <a:latin typeface="DM Sans Bold"/>
                </a:rPr>
                <a:t>Write your second idea here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70485" y="111975"/>
              <a:ext cx="584967" cy="58496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267714" y="123932"/>
              <a:ext cx="369479" cy="513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26"/>
                </a:lnSpc>
                <a:spcBef>
                  <a:spcPct val="0"/>
                </a:spcBef>
              </a:pPr>
              <a:r>
                <a:rPr lang="en-US" sz="2304">
                  <a:solidFill>
                    <a:srgbClr val="000000"/>
                  </a:solidFill>
                  <a:latin typeface="DM Sans Bold"/>
                </a:rPr>
                <a:t>2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5933810" y="6024844"/>
            <a:ext cx="1705890" cy="3723173"/>
          </a:xfrm>
          <a:custGeom>
            <a:avLst/>
            <a:gdLst/>
            <a:ahLst/>
            <a:cxnLst/>
            <a:rect l="l" t="t" r="r" b="b"/>
            <a:pathLst>
              <a:path w="1705890" h="3723173">
                <a:moveTo>
                  <a:pt x="0" y="0"/>
                </a:moveTo>
                <a:lnTo>
                  <a:pt x="1705890" y="0"/>
                </a:lnTo>
                <a:lnTo>
                  <a:pt x="1705890" y="3723173"/>
                </a:lnTo>
                <a:lnTo>
                  <a:pt x="0" y="3723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7647975" y="8514496"/>
            <a:ext cx="1128580" cy="1119116"/>
            <a:chOff x="0" y="0"/>
            <a:chExt cx="1504774" cy="1492154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FF6BB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FFDC5D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1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016805" y="8514496"/>
            <a:ext cx="1128580" cy="1119116"/>
            <a:chOff x="0" y="0"/>
            <a:chExt cx="1504774" cy="1492154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D2F0FF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A9DAF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2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385635" y="8514496"/>
            <a:ext cx="1128580" cy="1119116"/>
            <a:chOff x="0" y="0"/>
            <a:chExt cx="1504774" cy="1492154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FCCD2"/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FFA2AD"/>
              </a:solidFill>
            </p:spPr>
          </p:sp>
        </p:grpSp>
        <p:sp>
          <p:nvSpPr>
            <p:cNvPr id="41" name="TextBox 41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3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754466" y="8514496"/>
            <a:ext cx="1128580" cy="1119116"/>
            <a:chOff x="0" y="0"/>
            <a:chExt cx="1504774" cy="1492154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CAF8CB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46" name="TextBox 46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4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3123296" y="8514496"/>
            <a:ext cx="1128580" cy="1119116"/>
            <a:chOff x="0" y="0"/>
            <a:chExt cx="1504774" cy="1492154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D2D5FF"/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9F8BFF"/>
              </a:solidFill>
            </p:spPr>
          </p:sp>
        </p:grpSp>
        <p:sp>
          <p:nvSpPr>
            <p:cNvPr id="51" name="TextBox 51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5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4492126" y="8514496"/>
            <a:ext cx="1128580" cy="1119116"/>
            <a:chOff x="0" y="0"/>
            <a:chExt cx="1504774" cy="1492154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DE1C4"/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56" name="TextBox 56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6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950" y="482787"/>
            <a:ext cx="17258100" cy="7518209"/>
            <a:chOff x="0" y="0"/>
            <a:chExt cx="24871394" cy="10834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71394" cy="10834816"/>
            </a:xfrm>
            <a:custGeom>
              <a:avLst/>
              <a:gdLst/>
              <a:ahLst/>
              <a:cxnLst/>
              <a:rect l="l" t="t" r="r" b="b"/>
              <a:pathLst>
                <a:path w="24871394" h="10834816">
                  <a:moveTo>
                    <a:pt x="2456659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530016"/>
                  </a:lnTo>
                  <a:cubicBezTo>
                    <a:pt x="0" y="10698926"/>
                    <a:pt x="135890" y="10834816"/>
                    <a:pt x="304800" y="10834816"/>
                  </a:cubicBezTo>
                  <a:lnTo>
                    <a:pt x="24566594" y="10834816"/>
                  </a:lnTo>
                  <a:cubicBezTo>
                    <a:pt x="24735504" y="10834816"/>
                    <a:pt x="24871394" y="10698926"/>
                    <a:pt x="24871394" y="10530016"/>
                  </a:cubicBezTo>
                  <a:lnTo>
                    <a:pt x="24871394" y="304800"/>
                  </a:lnTo>
                  <a:cubicBezTo>
                    <a:pt x="24871394" y="135890"/>
                    <a:pt x="24735504" y="0"/>
                    <a:pt x="24566594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79791" y="8514496"/>
            <a:ext cx="456302" cy="456302"/>
            <a:chOff x="0" y="0"/>
            <a:chExt cx="608403" cy="60840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08403" cy="608403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5A1F4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01125" y="14344"/>
              <a:ext cx="384282" cy="532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6"/>
                </a:lnSpc>
                <a:spcBef>
                  <a:spcPct val="0"/>
                </a:spcBef>
              </a:pPr>
              <a:r>
                <a:rPr lang="en-US" sz="2397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85981" y="8514496"/>
            <a:ext cx="456302" cy="456302"/>
            <a:chOff x="0" y="0"/>
            <a:chExt cx="608403" cy="60840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608403" cy="608403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5A1F4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01125" y="14344"/>
              <a:ext cx="384282" cy="532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6"/>
                </a:lnSpc>
                <a:spcBef>
                  <a:spcPct val="0"/>
                </a:spcBef>
              </a:pPr>
              <a:r>
                <a:rPr lang="en-US" sz="2397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165966" y="8514496"/>
            <a:ext cx="456302" cy="456302"/>
            <a:chOff x="0" y="0"/>
            <a:chExt cx="608403" cy="60840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08403" cy="608403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5A1F4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101125" y="14344"/>
              <a:ext cx="384282" cy="532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6"/>
                </a:lnSpc>
                <a:spcBef>
                  <a:spcPct val="0"/>
                </a:spcBef>
              </a:pPr>
              <a:r>
                <a:rPr lang="en-US" sz="2397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46105" y="9095862"/>
            <a:ext cx="1736056" cy="54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6"/>
              </a:lnSpc>
              <a:spcBef>
                <a:spcPct val="0"/>
              </a:spcBef>
            </a:pPr>
            <a:r>
              <a:rPr lang="en-US" sz="1205">
                <a:solidFill>
                  <a:srgbClr val="000000"/>
                </a:solidFill>
                <a:latin typeface="DM Sans Bold"/>
              </a:rPr>
              <a:t>Read another idea and add your own based on that.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26089" y="9091970"/>
            <a:ext cx="1736056" cy="36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6"/>
              </a:lnSpc>
              <a:spcBef>
                <a:spcPct val="0"/>
              </a:spcBef>
            </a:pPr>
            <a:r>
              <a:rPr lang="en-US" sz="1205">
                <a:solidFill>
                  <a:srgbClr val="000000"/>
                </a:solidFill>
                <a:latin typeface="DM Sans Bold"/>
              </a:rPr>
              <a:t>Move to the next idea and repeat.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67294" y="9091970"/>
            <a:ext cx="1481297" cy="36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6"/>
              </a:lnSpc>
            </a:pPr>
            <a:r>
              <a:rPr lang="en-US" sz="1205">
                <a:solidFill>
                  <a:srgbClr val="000000"/>
                </a:solidFill>
                <a:latin typeface="DM Sans Bold"/>
              </a:rPr>
              <a:t>Write your idea on a notepad</a:t>
            </a:r>
          </a:p>
        </p:txBody>
      </p:sp>
      <p:sp>
        <p:nvSpPr>
          <p:cNvPr id="19" name="Freeform 19"/>
          <p:cNvSpPr/>
          <p:nvPr/>
        </p:nvSpPr>
        <p:spPr>
          <a:xfrm flipH="1">
            <a:off x="630600" y="6131500"/>
            <a:ext cx="1482000" cy="3738992"/>
          </a:xfrm>
          <a:custGeom>
            <a:avLst/>
            <a:gdLst/>
            <a:ahLst/>
            <a:cxnLst/>
            <a:rect l="l" t="t" r="r" b="b"/>
            <a:pathLst>
              <a:path w="1482000" h="3738992">
                <a:moveTo>
                  <a:pt x="1482000" y="0"/>
                </a:moveTo>
                <a:lnTo>
                  <a:pt x="0" y="0"/>
                </a:lnTo>
                <a:lnTo>
                  <a:pt x="0" y="3738992"/>
                </a:lnTo>
                <a:lnTo>
                  <a:pt x="1482000" y="3738992"/>
                </a:lnTo>
                <a:lnTo>
                  <a:pt x="1482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7167459" y="885123"/>
            <a:ext cx="3953082" cy="606688"/>
            <a:chOff x="0" y="0"/>
            <a:chExt cx="5270776" cy="808917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5270776" cy="808917"/>
              <a:chOff x="0" y="0"/>
              <a:chExt cx="30429691" cy="467011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0429693" cy="4769170"/>
              </a:xfrm>
              <a:custGeom>
                <a:avLst/>
                <a:gdLst/>
                <a:ahLst/>
                <a:cxnLst/>
                <a:rect l="l" t="t" r="r" b="b"/>
                <a:pathLst>
                  <a:path w="30429693" h="4769170">
                    <a:moveTo>
                      <a:pt x="29807393" y="4198940"/>
                    </a:moveTo>
                    <a:cubicBezTo>
                      <a:pt x="29807393" y="4192590"/>
                      <a:pt x="29808661" y="4187510"/>
                      <a:pt x="29808661" y="4179890"/>
                    </a:cubicBezTo>
                    <a:lnTo>
                      <a:pt x="29808661" y="490220"/>
                    </a:lnTo>
                    <a:cubicBezTo>
                      <a:pt x="29808661" y="220980"/>
                      <a:pt x="29599111" y="0"/>
                      <a:pt x="29342572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4179890"/>
                    </a:lnTo>
                    <a:cubicBezTo>
                      <a:pt x="0" y="4449130"/>
                      <a:pt x="209550" y="4670110"/>
                      <a:pt x="466090" y="4670110"/>
                    </a:cubicBezTo>
                    <a:lnTo>
                      <a:pt x="29341301" y="4670110"/>
                    </a:lnTo>
                    <a:cubicBezTo>
                      <a:pt x="29454332" y="4670110"/>
                      <a:pt x="29558472" y="4626930"/>
                      <a:pt x="29638482" y="4557080"/>
                    </a:cubicBezTo>
                    <a:cubicBezTo>
                      <a:pt x="29769290" y="4628200"/>
                      <a:pt x="30081711" y="4769170"/>
                      <a:pt x="30428422" y="4562160"/>
                    </a:cubicBezTo>
                    <a:cubicBezTo>
                      <a:pt x="30429693" y="4562160"/>
                      <a:pt x="30117272" y="4563430"/>
                      <a:pt x="29807393" y="4198940"/>
                    </a:cubicBezTo>
                    <a:lnTo>
                      <a:pt x="29807393" y="4198940"/>
                    </a:lnTo>
                    <a:close/>
                  </a:path>
                </a:pathLst>
              </a:custGeom>
              <a:solidFill>
                <a:srgbClr val="35A1F4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859968" y="198949"/>
              <a:ext cx="4033517" cy="38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2"/>
                </a:lnSpc>
                <a:spcBef>
                  <a:spcPct val="0"/>
                </a:spcBef>
              </a:pPr>
              <a:r>
                <a:rPr lang="en-US" sz="1744">
                  <a:solidFill>
                    <a:srgbClr val="FFFFFF"/>
                  </a:solidFill>
                  <a:latin typeface="DM Sans Bold"/>
                </a:rPr>
                <a:t>Write your third idea here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70485" y="111975"/>
              <a:ext cx="584967" cy="584967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67714" y="123932"/>
              <a:ext cx="369479" cy="513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26"/>
                </a:lnSpc>
                <a:spcBef>
                  <a:spcPct val="0"/>
                </a:spcBef>
              </a:pPr>
              <a:r>
                <a:rPr lang="en-US" sz="2304">
                  <a:solidFill>
                    <a:srgbClr val="000000"/>
                  </a:solidFill>
                  <a:latin typeface="DM Sans Bold"/>
                </a:rPr>
                <a:t>3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286568" y="8514496"/>
            <a:ext cx="1128580" cy="1119116"/>
            <a:chOff x="0" y="0"/>
            <a:chExt cx="1504774" cy="1492154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FF6BB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FFDC5D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1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655399" y="8514496"/>
            <a:ext cx="1128580" cy="1119116"/>
            <a:chOff x="0" y="0"/>
            <a:chExt cx="1504774" cy="1492154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D2F0FF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A9DAF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2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024229" y="8514496"/>
            <a:ext cx="1128580" cy="1119116"/>
            <a:chOff x="0" y="0"/>
            <a:chExt cx="1504774" cy="1492154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FCCD2"/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FFA2AD"/>
              </a:solidFill>
            </p:spPr>
          </p:sp>
        </p:grpSp>
        <p:sp>
          <p:nvSpPr>
            <p:cNvPr id="41" name="TextBox 41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3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3393059" y="8514496"/>
            <a:ext cx="1128580" cy="1119116"/>
            <a:chOff x="0" y="0"/>
            <a:chExt cx="1504774" cy="1492154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CAF8CB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46" name="TextBox 46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4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4761889" y="8514496"/>
            <a:ext cx="1128580" cy="1119116"/>
            <a:chOff x="0" y="0"/>
            <a:chExt cx="1504774" cy="1492154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D2D5FF"/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9F8BFF"/>
              </a:solidFill>
            </p:spPr>
          </p:sp>
        </p:grpSp>
        <p:sp>
          <p:nvSpPr>
            <p:cNvPr id="51" name="TextBox 51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5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6130720" y="8514496"/>
            <a:ext cx="1128580" cy="1119116"/>
            <a:chOff x="0" y="0"/>
            <a:chExt cx="1504774" cy="1492154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1504774" cy="1492154"/>
              <a:chOff x="0" y="0"/>
              <a:chExt cx="3180080" cy="315341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DE1C4"/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56" name="TextBox 56"/>
            <p:cNvSpPr txBox="1"/>
            <p:nvPr/>
          </p:nvSpPr>
          <p:spPr>
            <a:xfrm>
              <a:off x="154862" y="695277"/>
              <a:ext cx="1195051" cy="20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0"/>
                </a:lnSpc>
              </a:pPr>
              <a:r>
                <a:rPr lang="en-US" sz="1000">
                  <a:solidFill>
                    <a:srgbClr val="000000"/>
                  </a:solidFill>
                  <a:latin typeface="DM Sans Bold"/>
                </a:rPr>
                <a:t>Person 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Custom</PresentationFormat>
  <Paragraphs>67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Open Sauce SemiBold Bold</vt:lpstr>
      <vt:lpstr>Open Sauce Bold</vt:lpstr>
      <vt:lpstr>Open Sauce</vt:lpstr>
      <vt:lpstr>DM Sans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>Idabetic</Manager>
  <Company>ivandabetic.com</Company>
  <LinksUpToDate>false</LinksUpToDate>
  <SharedDoc>false</SharedDoc>
  <HyperlinkBase>www.ivandabetic.com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Dabetić</dc:title>
  <dc:subject>Brainwriting </dc:subject>
  <dc:creator>Ivan Dabetić</dc:creator>
  <cp:lastModifiedBy>Ivan Dabetic</cp:lastModifiedBy>
  <cp:revision>2</cp:revision>
  <dcterms:created xsi:type="dcterms:W3CDTF">2006-08-16T00:00:00Z</dcterms:created>
  <dcterms:modified xsi:type="dcterms:W3CDTF">2023-06-14T12:15:36Z</dcterms:modified>
  <cp:category>Design Thinking</cp:category>
  <dc:identifier>DAFlzNrtrtQ</dc:identifier>
</cp:coreProperties>
</file>