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</p:sldIdLst>
  <p:sldSz cx="18288000" cy="10287000"/>
  <p:notesSz cx="6858000" cy="91440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  <p:embeddedFont>
      <p:font typeface="DM Sans" pitchFamily="2" charset="0"/>
      <p:regular r:id="rId9"/>
    </p:embeddedFont>
    <p:embeddedFont>
      <p:font typeface="DM Sans Bold" charset="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9" d="100"/>
          <a:sy n="49" d="100"/>
        </p:scale>
        <p:origin x="1042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presProps" Target="presProps.xml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font" Target="fonts/font5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designsprintkit.withgoogle.com/methodology/phase3-sketch/crazy-eight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designsprintkit.withgoogle.com/methodology/phase3-sketch/crazy-eight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esignsprintkit.withgoogle.com/methodology/phase3-sketch/crazy-eights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67555">
            <a:off x="13594463" y="1827878"/>
            <a:ext cx="3471510" cy="3471510"/>
            <a:chOff x="0" y="0"/>
            <a:chExt cx="3251200" cy="32512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251200" cy="3251200"/>
            </a:xfrm>
            <a:custGeom>
              <a:avLst/>
              <a:gdLst/>
              <a:ahLst/>
              <a:cxnLst/>
              <a:rect l="l" t="t" r="r" b="b"/>
              <a:pathLst>
                <a:path w="3251200" h="3251200">
                  <a:moveTo>
                    <a:pt x="3251200" y="25400"/>
                  </a:moveTo>
                  <a:cubicBezTo>
                    <a:pt x="3251200" y="11372"/>
                    <a:pt x="3239833" y="0"/>
                    <a:pt x="3225800" y="0"/>
                  </a:cubicBezTo>
                  <a:lnTo>
                    <a:pt x="25400" y="0"/>
                  </a:lnTo>
                  <a:cubicBezTo>
                    <a:pt x="11372" y="0"/>
                    <a:pt x="0" y="11372"/>
                    <a:pt x="0" y="25400"/>
                  </a:cubicBezTo>
                  <a:lnTo>
                    <a:pt x="0" y="3225800"/>
                  </a:lnTo>
                  <a:cubicBezTo>
                    <a:pt x="0" y="3239833"/>
                    <a:pt x="11372" y="3251200"/>
                    <a:pt x="25400" y="3251200"/>
                  </a:cubicBezTo>
                  <a:lnTo>
                    <a:pt x="3225800" y="3251200"/>
                  </a:lnTo>
                  <a:cubicBezTo>
                    <a:pt x="3239833" y="3251200"/>
                    <a:pt x="3251200" y="3239833"/>
                    <a:pt x="3251200" y="3225800"/>
                  </a:cubicBezTo>
                  <a:lnTo>
                    <a:pt x="3251200" y="25400"/>
                  </a:lnTo>
                  <a:close/>
                </a:path>
              </a:pathLst>
            </a:custGeom>
            <a:solidFill>
              <a:srgbClr val="97EDAA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152400" y="177800"/>
              <a:ext cx="2946400" cy="2819400"/>
            </a:xfrm>
            <a:prstGeom prst="rect">
              <a:avLst/>
            </a:prstGeom>
          </p:spPr>
          <p:txBody>
            <a:bodyPr lIns="127000" tIns="127000" rIns="127000" bIns="127000" rtlCol="0" anchor="ctr"/>
            <a:lstStyle/>
            <a:p>
              <a:pPr algn="ctr">
                <a:lnSpc>
                  <a:spcPts val="3749"/>
                </a:lnSpc>
              </a:pPr>
              <a:r>
                <a:rPr lang="en-US" sz="2499">
                  <a:solidFill>
                    <a:srgbClr val="000000"/>
                  </a:solidFill>
                  <a:latin typeface="DM Sans Bold"/>
                </a:rPr>
                <a:t>Idea Owner</a:t>
              </a:r>
            </a:p>
            <a:p>
              <a:pPr algn="ctr">
                <a:lnSpc>
                  <a:spcPts val="2399"/>
                </a:lnSpc>
              </a:pPr>
              <a:endParaRPr lang="en-US" sz="2499">
                <a:solidFill>
                  <a:srgbClr val="000000"/>
                </a:solidFill>
                <a:latin typeface="DM Sans Bold"/>
              </a:endParaRPr>
            </a:p>
            <a:p>
              <a:pPr algn="ctr">
                <a:lnSpc>
                  <a:spcPts val="2399"/>
                </a:lnSpc>
              </a:pPr>
              <a:r>
                <a:rPr lang="en-US" sz="1599">
                  <a:solidFill>
                    <a:srgbClr val="000000"/>
                  </a:solidFill>
                  <a:latin typeface="DM Sans"/>
                </a:rPr>
                <a:t>This space is the new home of your wonderful idea.</a:t>
              </a:r>
            </a:p>
            <a:p>
              <a:pPr algn="ctr">
                <a:lnSpc>
                  <a:spcPts val="2399"/>
                </a:lnSpc>
              </a:pPr>
              <a:r>
                <a:rPr lang="en-US" sz="1599">
                  <a:solidFill>
                    <a:srgbClr val="000000"/>
                  </a:solidFill>
                  <a:latin typeface="DM Sans"/>
                </a:rPr>
                <a:t>Share it here by replacing this text with yours.</a:t>
              </a:r>
            </a:p>
          </p:txBody>
        </p:sp>
      </p:grpSp>
      <p:grpSp>
        <p:nvGrpSpPr>
          <p:cNvPr id="5" name="Group 5"/>
          <p:cNvGrpSpPr/>
          <p:nvPr/>
        </p:nvGrpSpPr>
        <p:grpSpPr>
          <a:xfrm rot="80167">
            <a:off x="861172" y="1827878"/>
            <a:ext cx="3471510" cy="3471510"/>
            <a:chOff x="0" y="0"/>
            <a:chExt cx="3251200" cy="32512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3251200" cy="3251200"/>
            </a:xfrm>
            <a:custGeom>
              <a:avLst/>
              <a:gdLst/>
              <a:ahLst/>
              <a:cxnLst/>
              <a:rect l="l" t="t" r="r" b="b"/>
              <a:pathLst>
                <a:path w="3251200" h="3251200">
                  <a:moveTo>
                    <a:pt x="3251200" y="25400"/>
                  </a:moveTo>
                  <a:cubicBezTo>
                    <a:pt x="3251200" y="11372"/>
                    <a:pt x="3239833" y="0"/>
                    <a:pt x="3225800" y="0"/>
                  </a:cubicBezTo>
                  <a:lnTo>
                    <a:pt x="25400" y="0"/>
                  </a:lnTo>
                  <a:cubicBezTo>
                    <a:pt x="11372" y="0"/>
                    <a:pt x="0" y="11372"/>
                    <a:pt x="0" y="25400"/>
                  </a:cubicBezTo>
                  <a:lnTo>
                    <a:pt x="0" y="3225800"/>
                  </a:lnTo>
                  <a:cubicBezTo>
                    <a:pt x="0" y="3239833"/>
                    <a:pt x="11372" y="3251200"/>
                    <a:pt x="25400" y="3251200"/>
                  </a:cubicBezTo>
                  <a:lnTo>
                    <a:pt x="3225800" y="3251200"/>
                  </a:lnTo>
                  <a:cubicBezTo>
                    <a:pt x="3239833" y="3251200"/>
                    <a:pt x="3251200" y="3239833"/>
                    <a:pt x="3251200" y="3225800"/>
                  </a:cubicBezTo>
                  <a:lnTo>
                    <a:pt x="3251200" y="25400"/>
                  </a:lnTo>
                  <a:close/>
                </a:path>
              </a:pathLst>
            </a:custGeom>
            <a:solidFill>
              <a:srgbClr val="97EDAA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152400" y="254000"/>
              <a:ext cx="2946400" cy="2743200"/>
            </a:xfrm>
            <a:prstGeom prst="rect">
              <a:avLst/>
            </a:prstGeom>
          </p:spPr>
          <p:txBody>
            <a:bodyPr lIns="127000" tIns="127000" rIns="127000" bIns="127000" rtlCol="0" anchor="ctr"/>
            <a:lstStyle/>
            <a:p>
              <a:pPr algn="ctr">
                <a:lnSpc>
                  <a:spcPts val="6480"/>
                </a:lnSpc>
              </a:pPr>
              <a:r>
                <a:rPr lang="en-US" sz="5400">
                  <a:solidFill>
                    <a:srgbClr val="000000"/>
                  </a:solidFill>
                  <a:latin typeface="Moontime Bold"/>
                </a:rPr>
                <a:t>Idea Owner</a:t>
              </a:r>
            </a:p>
            <a:p>
              <a:pPr algn="ctr">
                <a:lnSpc>
                  <a:spcPts val="1919"/>
                </a:lnSpc>
              </a:pPr>
              <a:endParaRPr lang="en-US" sz="5400">
                <a:solidFill>
                  <a:srgbClr val="000000"/>
                </a:solidFill>
                <a:latin typeface="Moontime Bold"/>
              </a:endParaRPr>
            </a:p>
            <a:p>
              <a:pPr marL="345439" lvl="1" indent="-172720">
                <a:lnSpc>
                  <a:spcPts val="1919"/>
                </a:lnSpc>
                <a:buFont typeface="Arial"/>
                <a:buChar char="•"/>
              </a:pPr>
              <a:r>
                <a:rPr lang="en-US" sz="1599">
                  <a:solidFill>
                    <a:srgbClr val="000000"/>
                  </a:solidFill>
                  <a:latin typeface="DM Sans"/>
                </a:rPr>
                <a:t>This space is the new home of your wonderful idea.</a:t>
              </a:r>
            </a:p>
            <a:p>
              <a:pPr marL="345439" lvl="1" indent="-172720">
                <a:lnSpc>
                  <a:spcPts val="1919"/>
                </a:lnSpc>
                <a:buFont typeface="Arial"/>
                <a:buChar char="•"/>
              </a:pPr>
              <a:r>
                <a:rPr lang="en-US" sz="1599">
                  <a:solidFill>
                    <a:srgbClr val="000000"/>
                  </a:solidFill>
                  <a:latin typeface="DM Sans"/>
                </a:rPr>
                <a:t>Share it here by replacing this text with yours.</a:t>
              </a:r>
            </a:p>
          </p:txBody>
        </p:sp>
      </p:grpSp>
      <p:sp>
        <p:nvSpPr>
          <p:cNvPr id="8" name="Freeform 8"/>
          <p:cNvSpPr/>
          <p:nvPr/>
        </p:nvSpPr>
        <p:spPr>
          <a:xfrm>
            <a:off x="4027373" y="2228157"/>
            <a:ext cx="690623" cy="690623"/>
          </a:xfrm>
          <a:custGeom>
            <a:avLst/>
            <a:gdLst/>
            <a:ahLst/>
            <a:cxnLst/>
            <a:rect l="l" t="t" r="r" b="b"/>
            <a:pathLst>
              <a:path w="690623" h="690623">
                <a:moveTo>
                  <a:pt x="0" y="0"/>
                </a:moveTo>
                <a:lnTo>
                  <a:pt x="690623" y="0"/>
                </a:lnTo>
                <a:lnTo>
                  <a:pt x="690623" y="690623"/>
                </a:lnTo>
                <a:lnTo>
                  <a:pt x="0" y="69062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9" name="Group 9"/>
          <p:cNvGrpSpPr/>
          <p:nvPr/>
        </p:nvGrpSpPr>
        <p:grpSpPr>
          <a:xfrm>
            <a:off x="13560691" y="5911608"/>
            <a:ext cx="3471510" cy="3471510"/>
            <a:chOff x="0" y="0"/>
            <a:chExt cx="3251200" cy="3251200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3251200" cy="3251200"/>
            </a:xfrm>
            <a:custGeom>
              <a:avLst/>
              <a:gdLst/>
              <a:ahLst/>
              <a:cxnLst/>
              <a:rect l="l" t="t" r="r" b="b"/>
              <a:pathLst>
                <a:path w="3251200" h="3251200">
                  <a:moveTo>
                    <a:pt x="3251200" y="25400"/>
                  </a:moveTo>
                  <a:cubicBezTo>
                    <a:pt x="3251200" y="11372"/>
                    <a:pt x="3239833" y="0"/>
                    <a:pt x="3225800" y="0"/>
                  </a:cubicBezTo>
                  <a:lnTo>
                    <a:pt x="25400" y="0"/>
                  </a:lnTo>
                  <a:cubicBezTo>
                    <a:pt x="11372" y="0"/>
                    <a:pt x="0" y="11372"/>
                    <a:pt x="0" y="25400"/>
                  </a:cubicBezTo>
                  <a:lnTo>
                    <a:pt x="0" y="3225800"/>
                  </a:lnTo>
                  <a:cubicBezTo>
                    <a:pt x="0" y="3239833"/>
                    <a:pt x="11372" y="3251200"/>
                    <a:pt x="25400" y="3251200"/>
                  </a:cubicBezTo>
                  <a:lnTo>
                    <a:pt x="3225800" y="3251200"/>
                  </a:lnTo>
                  <a:cubicBezTo>
                    <a:pt x="3239833" y="3251200"/>
                    <a:pt x="3251200" y="3239833"/>
                    <a:pt x="3251200" y="3225800"/>
                  </a:cubicBezTo>
                  <a:lnTo>
                    <a:pt x="3251200" y="25400"/>
                  </a:lnTo>
                  <a:close/>
                </a:path>
              </a:pathLst>
            </a:custGeom>
            <a:solidFill>
              <a:srgbClr val="43C466"/>
            </a:solidFill>
          </p:spPr>
        </p:sp>
        <p:sp>
          <p:nvSpPr>
            <p:cNvPr id="11" name="TextBox 11"/>
            <p:cNvSpPr txBox="1"/>
            <p:nvPr/>
          </p:nvSpPr>
          <p:spPr>
            <a:xfrm>
              <a:off x="152400" y="177800"/>
              <a:ext cx="2946400" cy="2819400"/>
            </a:xfrm>
            <a:prstGeom prst="rect">
              <a:avLst/>
            </a:prstGeom>
          </p:spPr>
          <p:txBody>
            <a:bodyPr lIns="127000" tIns="127000" rIns="127000" bIns="127000" rtlCol="0" anchor="ctr"/>
            <a:lstStyle/>
            <a:p>
              <a:pPr algn="ctr">
                <a:lnSpc>
                  <a:spcPts val="3749"/>
                </a:lnSpc>
              </a:pPr>
              <a:r>
                <a:rPr lang="en-US" sz="2499">
                  <a:solidFill>
                    <a:srgbClr val="FFFFFF"/>
                  </a:solidFill>
                  <a:latin typeface="DM Sans Bold"/>
                </a:rPr>
                <a:t>Idea Owner</a:t>
              </a:r>
            </a:p>
            <a:p>
              <a:pPr algn="ctr">
                <a:lnSpc>
                  <a:spcPts val="2399"/>
                </a:lnSpc>
              </a:pPr>
              <a:endParaRPr lang="en-US" sz="2499">
                <a:solidFill>
                  <a:srgbClr val="FFFFFF"/>
                </a:solidFill>
                <a:latin typeface="DM Sans Bold"/>
              </a:endParaRPr>
            </a:p>
            <a:p>
              <a:pPr algn="ctr">
                <a:lnSpc>
                  <a:spcPts val="2399"/>
                </a:lnSpc>
              </a:pPr>
              <a:r>
                <a:rPr lang="en-US" sz="1599">
                  <a:solidFill>
                    <a:srgbClr val="FFFFFF"/>
                  </a:solidFill>
                  <a:latin typeface="DM Sans"/>
                </a:rPr>
                <a:t>This space is the new home of your wonderful idea. Share it here by replacing this text with yours.</a:t>
              </a:r>
            </a:p>
          </p:txBody>
        </p:sp>
      </p:grpSp>
      <p:sp>
        <p:nvSpPr>
          <p:cNvPr id="12" name="TextBox 12"/>
          <p:cNvSpPr txBox="1"/>
          <p:nvPr/>
        </p:nvSpPr>
        <p:spPr>
          <a:xfrm>
            <a:off x="1167240" y="466447"/>
            <a:ext cx="2863349" cy="7625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6267"/>
              </a:lnSpc>
              <a:spcBef>
                <a:spcPct val="0"/>
              </a:spcBef>
            </a:pPr>
            <a:r>
              <a:rPr lang="en-US" sz="4476" u="sng">
                <a:solidFill>
                  <a:srgbClr val="000000"/>
                </a:solidFill>
                <a:latin typeface="DM Sans Bold"/>
                <a:hlinkClick r:id="rId4" tooltip="https://designsprintkit.withgoogle.com/methodology/phase3-sketch/crazy-eights"/>
              </a:rPr>
              <a:t>Crazy 8s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6927010" y="806704"/>
            <a:ext cx="10251456" cy="32969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829"/>
              </a:lnSpc>
            </a:pPr>
            <a:r>
              <a:rPr lang="en-US" sz="2021">
                <a:solidFill>
                  <a:srgbClr val="000000"/>
                </a:solidFill>
                <a:latin typeface="DM Sans"/>
              </a:rPr>
              <a:t>Share your great ideas by typing over the pre-filled text inside the sticky notes.</a:t>
            </a:r>
          </a:p>
        </p:txBody>
      </p:sp>
      <p:grpSp>
        <p:nvGrpSpPr>
          <p:cNvPr id="14" name="Group 14"/>
          <p:cNvGrpSpPr/>
          <p:nvPr/>
        </p:nvGrpSpPr>
        <p:grpSpPr>
          <a:xfrm rot="-161378">
            <a:off x="5266355" y="1827878"/>
            <a:ext cx="3471510" cy="3471510"/>
            <a:chOff x="0" y="0"/>
            <a:chExt cx="3251200" cy="3251200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3251200" cy="3251200"/>
            </a:xfrm>
            <a:custGeom>
              <a:avLst/>
              <a:gdLst/>
              <a:ahLst/>
              <a:cxnLst/>
              <a:rect l="l" t="t" r="r" b="b"/>
              <a:pathLst>
                <a:path w="3251200" h="3251200">
                  <a:moveTo>
                    <a:pt x="3251200" y="25400"/>
                  </a:moveTo>
                  <a:cubicBezTo>
                    <a:pt x="3251200" y="11372"/>
                    <a:pt x="3239833" y="0"/>
                    <a:pt x="3225800" y="0"/>
                  </a:cubicBezTo>
                  <a:lnTo>
                    <a:pt x="25400" y="0"/>
                  </a:lnTo>
                  <a:cubicBezTo>
                    <a:pt x="11372" y="0"/>
                    <a:pt x="0" y="11372"/>
                    <a:pt x="0" y="25400"/>
                  </a:cubicBezTo>
                  <a:lnTo>
                    <a:pt x="0" y="3225800"/>
                  </a:lnTo>
                  <a:cubicBezTo>
                    <a:pt x="0" y="3239833"/>
                    <a:pt x="11372" y="3251200"/>
                    <a:pt x="25400" y="3251200"/>
                  </a:cubicBezTo>
                  <a:lnTo>
                    <a:pt x="3225800" y="3251200"/>
                  </a:lnTo>
                  <a:cubicBezTo>
                    <a:pt x="3239833" y="3251200"/>
                    <a:pt x="3251200" y="3239833"/>
                    <a:pt x="3251200" y="3225800"/>
                  </a:cubicBezTo>
                  <a:lnTo>
                    <a:pt x="3251200" y="25400"/>
                  </a:lnTo>
                  <a:close/>
                </a:path>
              </a:pathLst>
            </a:custGeom>
            <a:solidFill>
              <a:srgbClr val="CAF8CB"/>
            </a:solidFill>
          </p:spPr>
        </p:sp>
        <p:sp>
          <p:nvSpPr>
            <p:cNvPr id="16" name="TextBox 16"/>
            <p:cNvSpPr txBox="1"/>
            <p:nvPr/>
          </p:nvSpPr>
          <p:spPr>
            <a:xfrm>
              <a:off x="152400" y="177800"/>
              <a:ext cx="2946400" cy="2819400"/>
            </a:xfrm>
            <a:prstGeom prst="rect">
              <a:avLst/>
            </a:prstGeom>
          </p:spPr>
          <p:txBody>
            <a:bodyPr lIns="127000" tIns="127000" rIns="127000" bIns="127000" rtlCol="0" anchor="ctr"/>
            <a:lstStyle/>
            <a:p>
              <a:pPr algn="ctr">
                <a:lnSpc>
                  <a:spcPts val="3749"/>
                </a:lnSpc>
              </a:pPr>
              <a:r>
                <a:rPr lang="en-US" sz="2499">
                  <a:solidFill>
                    <a:srgbClr val="000000"/>
                  </a:solidFill>
                  <a:latin typeface="DM Sans Bold"/>
                </a:rPr>
                <a:t>Idea Owner</a:t>
              </a:r>
            </a:p>
            <a:p>
              <a:pPr algn="ctr">
                <a:lnSpc>
                  <a:spcPts val="2399"/>
                </a:lnSpc>
              </a:pPr>
              <a:endParaRPr lang="en-US" sz="2499">
                <a:solidFill>
                  <a:srgbClr val="000000"/>
                </a:solidFill>
                <a:latin typeface="DM Sans Bold"/>
              </a:endParaRPr>
            </a:p>
            <a:p>
              <a:pPr algn="ctr">
                <a:lnSpc>
                  <a:spcPts val="2399"/>
                </a:lnSpc>
              </a:pPr>
              <a:r>
                <a:rPr lang="en-US" sz="1599">
                  <a:solidFill>
                    <a:srgbClr val="000000"/>
                  </a:solidFill>
                  <a:latin typeface="DM Sans"/>
                </a:rPr>
                <a:t>This space is the new home of your wonderful idea. Share it here by replacing this text with yours.</a:t>
              </a:r>
            </a:p>
          </p:txBody>
        </p:sp>
      </p:grpSp>
      <p:grpSp>
        <p:nvGrpSpPr>
          <p:cNvPr id="17" name="Group 17"/>
          <p:cNvGrpSpPr/>
          <p:nvPr/>
        </p:nvGrpSpPr>
        <p:grpSpPr>
          <a:xfrm rot="233189">
            <a:off x="9324948" y="1754222"/>
            <a:ext cx="3471510" cy="3471510"/>
            <a:chOff x="0" y="0"/>
            <a:chExt cx="3251200" cy="3251200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3251200" cy="3251200"/>
            </a:xfrm>
            <a:custGeom>
              <a:avLst/>
              <a:gdLst/>
              <a:ahLst/>
              <a:cxnLst/>
              <a:rect l="l" t="t" r="r" b="b"/>
              <a:pathLst>
                <a:path w="3251200" h="3251200">
                  <a:moveTo>
                    <a:pt x="3251200" y="25400"/>
                  </a:moveTo>
                  <a:cubicBezTo>
                    <a:pt x="3251200" y="11372"/>
                    <a:pt x="3239833" y="0"/>
                    <a:pt x="3225800" y="0"/>
                  </a:cubicBezTo>
                  <a:lnTo>
                    <a:pt x="25400" y="0"/>
                  </a:lnTo>
                  <a:cubicBezTo>
                    <a:pt x="11372" y="0"/>
                    <a:pt x="0" y="11372"/>
                    <a:pt x="0" y="25400"/>
                  </a:cubicBezTo>
                  <a:lnTo>
                    <a:pt x="0" y="3225800"/>
                  </a:lnTo>
                  <a:cubicBezTo>
                    <a:pt x="0" y="3239833"/>
                    <a:pt x="11372" y="3251200"/>
                    <a:pt x="25400" y="3251200"/>
                  </a:cubicBezTo>
                  <a:lnTo>
                    <a:pt x="3225800" y="3251200"/>
                  </a:lnTo>
                  <a:cubicBezTo>
                    <a:pt x="3239833" y="3251200"/>
                    <a:pt x="3251200" y="3239833"/>
                    <a:pt x="3251200" y="3225800"/>
                  </a:cubicBezTo>
                  <a:lnTo>
                    <a:pt x="3251200" y="25400"/>
                  </a:lnTo>
                  <a:close/>
                </a:path>
              </a:pathLst>
            </a:custGeom>
            <a:solidFill>
              <a:srgbClr val="43C466"/>
            </a:solidFill>
          </p:spPr>
        </p:sp>
        <p:sp>
          <p:nvSpPr>
            <p:cNvPr id="19" name="TextBox 19"/>
            <p:cNvSpPr txBox="1"/>
            <p:nvPr/>
          </p:nvSpPr>
          <p:spPr>
            <a:xfrm>
              <a:off x="152400" y="254000"/>
              <a:ext cx="2946400" cy="2743200"/>
            </a:xfrm>
            <a:prstGeom prst="rect">
              <a:avLst/>
            </a:prstGeom>
          </p:spPr>
          <p:txBody>
            <a:bodyPr lIns="127000" tIns="127000" rIns="127000" bIns="127000" rtlCol="0" anchor="ctr"/>
            <a:lstStyle/>
            <a:p>
              <a:pPr algn="ctr">
                <a:lnSpc>
                  <a:spcPts val="6480"/>
                </a:lnSpc>
              </a:pPr>
              <a:r>
                <a:rPr lang="en-US" sz="5400">
                  <a:solidFill>
                    <a:srgbClr val="FFFFFF"/>
                  </a:solidFill>
                  <a:latin typeface="Moontime Bold"/>
                </a:rPr>
                <a:t>Idea Owner</a:t>
              </a:r>
            </a:p>
            <a:p>
              <a:pPr algn="ctr">
                <a:lnSpc>
                  <a:spcPts val="1919"/>
                </a:lnSpc>
              </a:pPr>
              <a:endParaRPr lang="en-US" sz="5400">
                <a:solidFill>
                  <a:srgbClr val="FFFFFF"/>
                </a:solidFill>
                <a:latin typeface="Moontime Bold"/>
              </a:endParaRPr>
            </a:p>
            <a:p>
              <a:pPr marL="345439" lvl="1" indent="-172720">
                <a:lnSpc>
                  <a:spcPts val="1919"/>
                </a:lnSpc>
                <a:buFont typeface="Arial"/>
                <a:buChar char="•"/>
              </a:pPr>
              <a:r>
                <a:rPr lang="en-US" sz="1599">
                  <a:solidFill>
                    <a:srgbClr val="FFFFFF"/>
                  </a:solidFill>
                  <a:latin typeface="DM Sans"/>
                </a:rPr>
                <a:t>This space is the new home of your wonderful idea.</a:t>
              </a:r>
            </a:p>
            <a:p>
              <a:pPr marL="345439" lvl="1" indent="-172720">
                <a:lnSpc>
                  <a:spcPts val="1919"/>
                </a:lnSpc>
                <a:buFont typeface="Arial"/>
                <a:buChar char="•"/>
              </a:pPr>
              <a:r>
                <a:rPr lang="en-US" sz="1599">
                  <a:solidFill>
                    <a:srgbClr val="FFFFFF"/>
                  </a:solidFill>
                  <a:latin typeface="DM Sans"/>
                </a:rPr>
                <a:t>Share it here by replacing this text with yours.</a:t>
              </a:r>
            </a:p>
          </p:txBody>
        </p:sp>
      </p:grpSp>
      <p:grpSp>
        <p:nvGrpSpPr>
          <p:cNvPr id="20" name="Group 20"/>
          <p:cNvGrpSpPr/>
          <p:nvPr/>
        </p:nvGrpSpPr>
        <p:grpSpPr>
          <a:xfrm rot="-199690">
            <a:off x="863160" y="5813766"/>
            <a:ext cx="3471510" cy="3471510"/>
            <a:chOff x="0" y="0"/>
            <a:chExt cx="3251200" cy="3251200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3251200" cy="3251200"/>
            </a:xfrm>
            <a:custGeom>
              <a:avLst/>
              <a:gdLst/>
              <a:ahLst/>
              <a:cxnLst/>
              <a:rect l="l" t="t" r="r" b="b"/>
              <a:pathLst>
                <a:path w="3251200" h="3251200">
                  <a:moveTo>
                    <a:pt x="3251200" y="25400"/>
                  </a:moveTo>
                  <a:cubicBezTo>
                    <a:pt x="3251200" y="11372"/>
                    <a:pt x="3239833" y="0"/>
                    <a:pt x="3225800" y="0"/>
                  </a:cubicBezTo>
                  <a:lnTo>
                    <a:pt x="25400" y="0"/>
                  </a:lnTo>
                  <a:cubicBezTo>
                    <a:pt x="11372" y="0"/>
                    <a:pt x="0" y="11372"/>
                    <a:pt x="0" y="25400"/>
                  </a:cubicBezTo>
                  <a:lnTo>
                    <a:pt x="0" y="3225800"/>
                  </a:lnTo>
                  <a:cubicBezTo>
                    <a:pt x="0" y="3239833"/>
                    <a:pt x="11372" y="3251200"/>
                    <a:pt x="25400" y="3251200"/>
                  </a:cubicBezTo>
                  <a:lnTo>
                    <a:pt x="3225800" y="3251200"/>
                  </a:lnTo>
                  <a:cubicBezTo>
                    <a:pt x="3239833" y="3251200"/>
                    <a:pt x="3251200" y="3239833"/>
                    <a:pt x="3251200" y="3225800"/>
                  </a:cubicBezTo>
                  <a:lnTo>
                    <a:pt x="3251200" y="25400"/>
                  </a:lnTo>
                  <a:close/>
                </a:path>
              </a:pathLst>
            </a:custGeom>
            <a:solidFill>
              <a:srgbClr val="CAF8CB"/>
            </a:solidFill>
          </p:spPr>
        </p:sp>
        <p:sp>
          <p:nvSpPr>
            <p:cNvPr id="22" name="TextBox 22"/>
            <p:cNvSpPr txBox="1"/>
            <p:nvPr/>
          </p:nvSpPr>
          <p:spPr>
            <a:xfrm>
              <a:off x="152400" y="177800"/>
              <a:ext cx="2946400" cy="2819400"/>
            </a:xfrm>
            <a:prstGeom prst="rect">
              <a:avLst/>
            </a:prstGeom>
          </p:spPr>
          <p:txBody>
            <a:bodyPr lIns="127000" tIns="127000" rIns="127000" bIns="127000" rtlCol="0" anchor="ctr"/>
            <a:lstStyle/>
            <a:p>
              <a:pPr algn="ctr">
                <a:lnSpc>
                  <a:spcPts val="3749"/>
                </a:lnSpc>
              </a:pPr>
              <a:r>
                <a:rPr lang="en-US" sz="2499">
                  <a:solidFill>
                    <a:srgbClr val="000000"/>
                  </a:solidFill>
                  <a:latin typeface="DM Sans Bold"/>
                </a:rPr>
                <a:t>Idea Owner</a:t>
              </a:r>
            </a:p>
            <a:p>
              <a:pPr algn="ctr">
                <a:lnSpc>
                  <a:spcPts val="2399"/>
                </a:lnSpc>
              </a:pPr>
              <a:endParaRPr lang="en-US" sz="2499">
                <a:solidFill>
                  <a:srgbClr val="000000"/>
                </a:solidFill>
                <a:latin typeface="DM Sans Bold"/>
              </a:endParaRPr>
            </a:p>
            <a:p>
              <a:pPr algn="ctr">
                <a:lnSpc>
                  <a:spcPts val="2399"/>
                </a:lnSpc>
              </a:pPr>
              <a:r>
                <a:rPr lang="en-US" sz="1599">
                  <a:solidFill>
                    <a:srgbClr val="000000"/>
                  </a:solidFill>
                  <a:latin typeface="DM Sans"/>
                </a:rPr>
                <a:t>This space is the new home of your wonderful idea. Share it here by replacing this text with yours.</a:t>
              </a:r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5186816" y="5786790"/>
            <a:ext cx="3471510" cy="3471510"/>
            <a:chOff x="0" y="0"/>
            <a:chExt cx="3251200" cy="3251200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3251200" cy="3251200"/>
            </a:xfrm>
            <a:custGeom>
              <a:avLst/>
              <a:gdLst/>
              <a:ahLst/>
              <a:cxnLst/>
              <a:rect l="l" t="t" r="r" b="b"/>
              <a:pathLst>
                <a:path w="3251200" h="3251200">
                  <a:moveTo>
                    <a:pt x="3251200" y="25400"/>
                  </a:moveTo>
                  <a:cubicBezTo>
                    <a:pt x="3251200" y="11372"/>
                    <a:pt x="3239833" y="0"/>
                    <a:pt x="3225800" y="0"/>
                  </a:cubicBezTo>
                  <a:lnTo>
                    <a:pt x="25400" y="0"/>
                  </a:lnTo>
                  <a:cubicBezTo>
                    <a:pt x="11372" y="0"/>
                    <a:pt x="0" y="11372"/>
                    <a:pt x="0" y="25400"/>
                  </a:cubicBezTo>
                  <a:lnTo>
                    <a:pt x="0" y="3225800"/>
                  </a:lnTo>
                  <a:cubicBezTo>
                    <a:pt x="0" y="3239833"/>
                    <a:pt x="11372" y="3251200"/>
                    <a:pt x="25400" y="3251200"/>
                  </a:cubicBezTo>
                  <a:lnTo>
                    <a:pt x="3225800" y="3251200"/>
                  </a:lnTo>
                  <a:cubicBezTo>
                    <a:pt x="3239833" y="3251200"/>
                    <a:pt x="3251200" y="3239833"/>
                    <a:pt x="3251200" y="3225800"/>
                  </a:cubicBezTo>
                  <a:lnTo>
                    <a:pt x="3251200" y="25400"/>
                  </a:lnTo>
                  <a:close/>
                </a:path>
              </a:pathLst>
            </a:custGeom>
            <a:solidFill>
              <a:srgbClr val="43C466"/>
            </a:solidFill>
          </p:spPr>
        </p:sp>
        <p:sp>
          <p:nvSpPr>
            <p:cNvPr id="25" name="TextBox 25"/>
            <p:cNvSpPr txBox="1"/>
            <p:nvPr/>
          </p:nvSpPr>
          <p:spPr>
            <a:xfrm>
              <a:off x="152400" y="254000"/>
              <a:ext cx="2946400" cy="2743200"/>
            </a:xfrm>
            <a:prstGeom prst="rect">
              <a:avLst/>
            </a:prstGeom>
          </p:spPr>
          <p:txBody>
            <a:bodyPr lIns="127000" tIns="127000" rIns="127000" bIns="127000" rtlCol="0" anchor="ctr"/>
            <a:lstStyle/>
            <a:p>
              <a:pPr algn="ctr">
                <a:lnSpc>
                  <a:spcPts val="6480"/>
                </a:lnSpc>
              </a:pPr>
              <a:r>
                <a:rPr lang="en-US" sz="5400">
                  <a:solidFill>
                    <a:srgbClr val="FFFFFF"/>
                  </a:solidFill>
                  <a:latin typeface="Moontime Bold"/>
                </a:rPr>
                <a:t>Idea Owner</a:t>
              </a:r>
            </a:p>
            <a:p>
              <a:pPr algn="ctr">
                <a:lnSpc>
                  <a:spcPts val="1919"/>
                </a:lnSpc>
              </a:pPr>
              <a:endParaRPr lang="en-US" sz="5400">
                <a:solidFill>
                  <a:srgbClr val="FFFFFF"/>
                </a:solidFill>
                <a:latin typeface="Moontime Bold"/>
              </a:endParaRPr>
            </a:p>
            <a:p>
              <a:pPr marL="345439" lvl="1" indent="-172720">
                <a:lnSpc>
                  <a:spcPts val="1919"/>
                </a:lnSpc>
                <a:buFont typeface="Arial"/>
                <a:buChar char="•"/>
              </a:pPr>
              <a:r>
                <a:rPr lang="en-US" sz="1599">
                  <a:solidFill>
                    <a:srgbClr val="FFFFFF"/>
                  </a:solidFill>
                  <a:latin typeface="DM Sans"/>
                </a:rPr>
                <a:t>This space is the new home of your wonderful idea.</a:t>
              </a:r>
            </a:p>
            <a:p>
              <a:pPr marL="345439" lvl="1" indent="-172720">
                <a:lnSpc>
                  <a:spcPts val="1919"/>
                </a:lnSpc>
                <a:buFont typeface="Arial"/>
                <a:buChar char="•"/>
              </a:pPr>
              <a:r>
                <a:rPr lang="en-US" sz="1599">
                  <a:solidFill>
                    <a:srgbClr val="FFFFFF"/>
                  </a:solidFill>
                  <a:latin typeface="DM Sans"/>
                </a:rPr>
                <a:t>Share it here by replacing this text with yours.</a:t>
              </a:r>
            </a:p>
          </p:txBody>
        </p:sp>
      </p:grpSp>
      <p:sp>
        <p:nvSpPr>
          <p:cNvPr id="26" name="Freeform 26"/>
          <p:cNvSpPr/>
          <p:nvPr/>
        </p:nvSpPr>
        <p:spPr>
          <a:xfrm>
            <a:off x="13215380" y="4886571"/>
            <a:ext cx="690623" cy="690623"/>
          </a:xfrm>
          <a:custGeom>
            <a:avLst/>
            <a:gdLst/>
            <a:ahLst/>
            <a:cxnLst/>
            <a:rect l="l" t="t" r="r" b="b"/>
            <a:pathLst>
              <a:path w="690623" h="690623">
                <a:moveTo>
                  <a:pt x="0" y="0"/>
                </a:moveTo>
                <a:lnTo>
                  <a:pt x="690622" y="0"/>
                </a:lnTo>
                <a:lnTo>
                  <a:pt x="690622" y="690623"/>
                </a:lnTo>
                <a:lnTo>
                  <a:pt x="0" y="69062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27" name="Group 27"/>
          <p:cNvGrpSpPr/>
          <p:nvPr/>
        </p:nvGrpSpPr>
        <p:grpSpPr>
          <a:xfrm rot="-144616">
            <a:off x="9367145" y="5813766"/>
            <a:ext cx="3471510" cy="3471510"/>
            <a:chOff x="0" y="0"/>
            <a:chExt cx="3251200" cy="3251200"/>
          </a:xfrm>
        </p:grpSpPr>
        <p:sp>
          <p:nvSpPr>
            <p:cNvPr id="28" name="Freeform 28"/>
            <p:cNvSpPr/>
            <p:nvPr/>
          </p:nvSpPr>
          <p:spPr>
            <a:xfrm>
              <a:off x="0" y="0"/>
              <a:ext cx="3251200" cy="3251200"/>
            </a:xfrm>
            <a:custGeom>
              <a:avLst/>
              <a:gdLst/>
              <a:ahLst/>
              <a:cxnLst/>
              <a:rect l="l" t="t" r="r" b="b"/>
              <a:pathLst>
                <a:path w="3251200" h="3251200">
                  <a:moveTo>
                    <a:pt x="3251200" y="25400"/>
                  </a:moveTo>
                  <a:cubicBezTo>
                    <a:pt x="3251200" y="11372"/>
                    <a:pt x="3239833" y="0"/>
                    <a:pt x="3225800" y="0"/>
                  </a:cubicBezTo>
                  <a:lnTo>
                    <a:pt x="25400" y="0"/>
                  </a:lnTo>
                  <a:cubicBezTo>
                    <a:pt x="11372" y="0"/>
                    <a:pt x="0" y="11372"/>
                    <a:pt x="0" y="25400"/>
                  </a:cubicBezTo>
                  <a:lnTo>
                    <a:pt x="0" y="3225800"/>
                  </a:lnTo>
                  <a:cubicBezTo>
                    <a:pt x="0" y="3239833"/>
                    <a:pt x="11372" y="3251200"/>
                    <a:pt x="25400" y="3251200"/>
                  </a:cubicBezTo>
                  <a:lnTo>
                    <a:pt x="3225800" y="3251200"/>
                  </a:lnTo>
                  <a:cubicBezTo>
                    <a:pt x="3239833" y="3251200"/>
                    <a:pt x="3251200" y="3239833"/>
                    <a:pt x="3251200" y="3225800"/>
                  </a:cubicBezTo>
                  <a:lnTo>
                    <a:pt x="3251200" y="25400"/>
                  </a:lnTo>
                  <a:close/>
                </a:path>
              </a:pathLst>
            </a:custGeom>
            <a:solidFill>
              <a:srgbClr val="CAF8CB"/>
            </a:solidFill>
          </p:spPr>
        </p:sp>
        <p:sp>
          <p:nvSpPr>
            <p:cNvPr id="29" name="TextBox 29"/>
            <p:cNvSpPr txBox="1"/>
            <p:nvPr/>
          </p:nvSpPr>
          <p:spPr>
            <a:xfrm>
              <a:off x="152400" y="254000"/>
              <a:ext cx="2946400" cy="2743200"/>
            </a:xfrm>
            <a:prstGeom prst="rect">
              <a:avLst/>
            </a:prstGeom>
          </p:spPr>
          <p:txBody>
            <a:bodyPr lIns="127000" tIns="127000" rIns="127000" bIns="127000" rtlCol="0" anchor="ctr"/>
            <a:lstStyle/>
            <a:p>
              <a:pPr algn="ctr">
                <a:lnSpc>
                  <a:spcPts val="6480"/>
                </a:lnSpc>
              </a:pPr>
              <a:r>
                <a:rPr lang="en-US" sz="5400">
                  <a:solidFill>
                    <a:srgbClr val="000000"/>
                  </a:solidFill>
                  <a:latin typeface="Moontime Bold"/>
                </a:rPr>
                <a:t>Idea Owner</a:t>
              </a:r>
            </a:p>
            <a:p>
              <a:pPr algn="ctr">
                <a:lnSpc>
                  <a:spcPts val="1919"/>
                </a:lnSpc>
              </a:pPr>
              <a:endParaRPr lang="en-US" sz="5400">
                <a:solidFill>
                  <a:srgbClr val="000000"/>
                </a:solidFill>
                <a:latin typeface="Moontime Bold"/>
              </a:endParaRPr>
            </a:p>
            <a:p>
              <a:pPr marL="345439" lvl="1" indent="-172720">
                <a:lnSpc>
                  <a:spcPts val="1919"/>
                </a:lnSpc>
                <a:buFont typeface="Arial"/>
                <a:buChar char="•"/>
              </a:pPr>
              <a:r>
                <a:rPr lang="en-US" sz="1599">
                  <a:solidFill>
                    <a:srgbClr val="000000"/>
                  </a:solidFill>
                  <a:latin typeface="DM Sans"/>
                </a:rPr>
                <a:t>This space is the new home of your wonderful idea.</a:t>
              </a:r>
            </a:p>
            <a:p>
              <a:pPr marL="345439" lvl="1" indent="-172720">
                <a:lnSpc>
                  <a:spcPts val="1919"/>
                </a:lnSpc>
                <a:buFont typeface="Arial"/>
                <a:buChar char="•"/>
              </a:pPr>
              <a:r>
                <a:rPr lang="en-US" sz="1599">
                  <a:solidFill>
                    <a:srgbClr val="000000"/>
                  </a:solidFill>
                  <a:latin typeface="DM Sans"/>
                </a:rPr>
                <a:t>Share it here by replacing this text with yours.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67555">
            <a:off x="9438606" y="5866330"/>
            <a:ext cx="3471510" cy="3471510"/>
            <a:chOff x="0" y="0"/>
            <a:chExt cx="3251200" cy="32512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251200" cy="3251200"/>
            </a:xfrm>
            <a:custGeom>
              <a:avLst/>
              <a:gdLst/>
              <a:ahLst/>
              <a:cxnLst/>
              <a:rect l="l" t="t" r="r" b="b"/>
              <a:pathLst>
                <a:path w="3251200" h="3251200">
                  <a:moveTo>
                    <a:pt x="3251200" y="25400"/>
                  </a:moveTo>
                  <a:cubicBezTo>
                    <a:pt x="3251200" y="11372"/>
                    <a:pt x="3239833" y="0"/>
                    <a:pt x="3225800" y="0"/>
                  </a:cubicBezTo>
                  <a:lnTo>
                    <a:pt x="25400" y="0"/>
                  </a:lnTo>
                  <a:cubicBezTo>
                    <a:pt x="11372" y="0"/>
                    <a:pt x="0" y="11372"/>
                    <a:pt x="0" y="25400"/>
                  </a:cubicBezTo>
                  <a:lnTo>
                    <a:pt x="0" y="3225800"/>
                  </a:lnTo>
                  <a:cubicBezTo>
                    <a:pt x="0" y="3239833"/>
                    <a:pt x="11372" y="3251200"/>
                    <a:pt x="25400" y="3251200"/>
                  </a:cubicBezTo>
                  <a:lnTo>
                    <a:pt x="3225800" y="3251200"/>
                  </a:lnTo>
                  <a:cubicBezTo>
                    <a:pt x="3239833" y="3251200"/>
                    <a:pt x="3251200" y="3239833"/>
                    <a:pt x="3251200" y="3225800"/>
                  </a:cubicBezTo>
                  <a:lnTo>
                    <a:pt x="3251200" y="25400"/>
                  </a:lnTo>
                  <a:close/>
                </a:path>
              </a:pathLst>
            </a:custGeom>
            <a:solidFill>
              <a:srgbClr val="D2F0FF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152400" y="177800"/>
              <a:ext cx="2946400" cy="2819400"/>
            </a:xfrm>
            <a:prstGeom prst="rect">
              <a:avLst/>
            </a:prstGeom>
          </p:spPr>
          <p:txBody>
            <a:bodyPr lIns="127000" tIns="127000" rIns="127000" bIns="127000" rtlCol="0" anchor="ctr"/>
            <a:lstStyle/>
            <a:p>
              <a:pPr algn="ctr">
                <a:lnSpc>
                  <a:spcPts val="3749"/>
                </a:lnSpc>
              </a:pPr>
              <a:r>
                <a:rPr lang="en-US" sz="2499">
                  <a:solidFill>
                    <a:srgbClr val="000000"/>
                  </a:solidFill>
                  <a:latin typeface="DM Sans Bold"/>
                </a:rPr>
                <a:t>Idea Owner</a:t>
              </a:r>
            </a:p>
            <a:p>
              <a:pPr algn="ctr">
                <a:lnSpc>
                  <a:spcPts val="2399"/>
                </a:lnSpc>
              </a:pPr>
              <a:endParaRPr lang="en-US" sz="2499">
                <a:solidFill>
                  <a:srgbClr val="000000"/>
                </a:solidFill>
                <a:latin typeface="DM Sans Bold"/>
              </a:endParaRPr>
            </a:p>
            <a:p>
              <a:pPr algn="ctr">
                <a:lnSpc>
                  <a:spcPts val="2399"/>
                </a:lnSpc>
              </a:pPr>
              <a:r>
                <a:rPr lang="en-US" sz="1599">
                  <a:solidFill>
                    <a:srgbClr val="000000"/>
                  </a:solidFill>
                  <a:latin typeface="DM Sans"/>
                </a:rPr>
                <a:t>This space is the new home of your wonderful idea.</a:t>
              </a:r>
            </a:p>
            <a:p>
              <a:pPr algn="ctr">
                <a:lnSpc>
                  <a:spcPts val="2399"/>
                </a:lnSpc>
              </a:pPr>
              <a:r>
                <a:rPr lang="en-US" sz="1599">
                  <a:solidFill>
                    <a:srgbClr val="000000"/>
                  </a:solidFill>
                  <a:latin typeface="DM Sans"/>
                </a:rPr>
                <a:t>Share it here by replacing this text with yours.</a:t>
              </a:r>
            </a:p>
          </p:txBody>
        </p:sp>
      </p:grpSp>
      <p:sp>
        <p:nvSpPr>
          <p:cNvPr id="5" name="Freeform 5"/>
          <p:cNvSpPr/>
          <p:nvPr/>
        </p:nvSpPr>
        <p:spPr>
          <a:xfrm>
            <a:off x="12508289" y="6452025"/>
            <a:ext cx="690623" cy="690623"/>
          </a:xfrm>
          <a:custGeom>
            <a:avLst/>
            <a:gdLst/>
            <a:ahLst/>
            <a:cxnLst/>
            <a:rect l="l" t="t" r="r" b="b"/>
            <a:pathLst>
              <a:path w="690623" h="690623">
                <a:moveTo>
                  <a:pt x="0" y="0"/>
                </a:moveTo>
                <a:lnTo>
                  <a:pt x="690623" y="0"/>
                </a:lnTo>
                <a:lnTo>
                  <a:pt x="690623" y="690622"/>
                </a:lnTo>
                <a:lnTo>
                  <a:pt x="0" y="69062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6" name="Group 6"/>
          <p:cNvGrpSpPr/>
          <p:nvPr/>
        </p:nvGrpSpPr>
        <p:grpSpPr>
          <a:xfrm rot="203880">
            <a:off x="5286645" y="1774677"/>
            <a:ext cx="3471510" cy="3471510"/>
            <a:chOff x="0" y="0"/>
            <a:chExt cx="3251200" cy="3251200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3251200" cy="3251200"/>
            </a:xfrm>
            <a:custGeom>
              <a:avLst/>
              <a:gdLst/>
              <a:ahLst/>
              <a:cxnLst/>
              <a:rect l="l" t="t" r="r" b="b"/>
              <a:pathLst>
                <a:path w="3251200" h="3251200">
                  <a:moveTo>
                    <a:pt x="3251200" y="25400"/>
                  </a:moveTo>
                  <a:cubicBezTo>
                    <a:pt x="3251200" y="11372"/>
                    <a:pt x="3239833" y="0"/>
                    <a:pt x="3225800" y="0"/>
                  </a:cubicBezTo>
                  <a:lnTo>
                    <a:pt x="25400" y="0"/>
                  </a:lnTo>
                  <a:cubicBezTo>
                    <a:pt x="11372" y="0"/>
                    <a:pt x="0" y="11372"/>
                    <a:pt x="0" y="25400"/>
                  </a:cubicBezTo>
                  <a:lnTo>
                    <a:pt x="0" y="3225800"/>
                  </a:lnTo>
                  <a:cubicBezTo>
                    <a:pt x="0" y="3239833"/>
                    <a:pt x="11372" y="3251200"/>
                    <a:pt x="25400" y="3251200"/>
                  </a:cubicBezTo>
                  <a:lnTo>
                    <a:pt x="3225800" y="3251200"/>
                  </a:lnTo>
                  <a:cubicBezTo>
                    <a:pt x="3239833" y="3251200"/>
                    <a:pt x="3251200" y="3239833"/>
                    <a:pt x="3251200" y="3225800"/>
                  </a:cubicBezTo>
                  <a:lnTo>
                    <a:pt x="3251200" y="25400"/>
                  </a:lnTo>
                  <a:close/>
                </a:path>
              </a:pathLst>
            </a:custGeom>
            <a:solidFill>
              <a:srgbClr val="D2F0FF"/>
            </a:solidFill>
          </p:spPr>
        </p:sp>
        <p:sp>
          <p:nvSpPr>
            <p:cNvPr id="8" name="TextBox 8"/>
            <p:cNvSpPr txBox="1"/>
            <p:nvPr/>
          </p:nvSpPr>
          <p:spPr>
            <a:xfrm>
              <a:off x="152400" y="254000"/>
              <a:ext cx="2946400" cy="2743200"/>
            </a:xfrm>
            <a:prstGeom prst="rect">
              <a:avLst/>
            </a:prstGeom>
          </p:spPr>
          <p:txBody>
            <a:bodyPr lIns="127000" tIns="127000" rIns="127000" bIns="127000" rtlCol="0" anchor="ctr"/>
            <a:lstStyle/>
            <a:p>
              <a:pPr algn="ctr">
                <a:lnSpc>
                  <a:spcPts val="6480"/>
                </a:lnSpc>
              </a:pPr>
              <a:r>
                <a:rPr lang="en-US" sz="5400">
                  <a:solidFill>
                    <a:srgbClr val="000000"/>
                  </a:solidFill>
                  <a:latin typeface="Moontime Bold"/>
                </a:rPr>
                <a:t>Idea Owner</a:t>
              </a:r>
            </a:p>
            <a:p>
              <a:pPr algn="ctr">
                <a:lnSpc>
                  <a:spcPts val="1919"/>
                </a:lnSpc>
              </a:pPr>
              <a:endParaRPr lang="en-US" sz="5400">
                <a:solidFill>
                  <a:srgbClr val="000000"/>
                </a:solidFill>
                <a:latin typeface="Moontime Bold"/>
              </a:endParaRPr>
            </a:p>
            <a:p>
              <a:pPr algn="ctr">
                <a:lnSpc>
                  <a:spcPts val="1919"/>
                </a:lnSpc>
              </a:pPr>
              <a:r>
                <a:rPr lang="en-US" sz="1599">
                  <a:solidFill>
                    <a:srgbClr val="000000"/>
                  </a:solidFill>
                  <a:latin typeface="DM Sans"/>
                </a:rPr>
                <a:t>This space is the new home of your wonderful idea. Share it here by replacing this text with yours.</a:t>
              </a:r>
            </a:p>
          </p:txBody>
        </p:sp>
      </p:grpSp>
      <p:sp>
        <p:nvSpPr>
          <p:cNvPr id="9" name="Freeform 9"/>
          <p:cNvSpPr/>
          <p:nvPr/>
        </p:nvSpPr>
        <p:spPr>
          <a:xfrm>
            <a:off x="5029593" y="1951708"/>
            <a:ext cx="690623" cy="690623"/>
          </a:xfrm>
          <a:custGeom>
            <a:avLst/>
            <a:gdLst/>
            <a:ahLst/>
            <a:cxnLst/>
            <a:rect l="l" t="t" r="r" b="b"/>
            <a:pathLst>
              <a:path w="690623" h="690623">
                <a:moveTo>
                  <a:pt x="0" y="0"/>
                </a:moveTo>
                <a:lnTo>
                  <a:pt x="690623" y="0"/>
                </a:lnTo>
                <a:lnTo>
                  <a:pt x="690623" y="690623"/>
                </a:lnTo>
                <a:lnTo>
                  <a:pt x="0" y="69062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10" name="Group 10"/>
          <p:cNvGrpSpPr/>
          <p:nvPr/>
        </p:nvGrpSpPr>
        <p:grpSpPr>
          <a:xfrm>
            <a:off x="863160" y="1740835"/>
            <a:ext cx="3471510" cy="3471510"/>
            <a:chOff x="0" y="0"/>
            <a:chExt cx="3251200" cy="3251200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3251200" cy="3251200"/>
            </a:xfrm>
            <a:custGeom>
              <a:avLst/>
              <a:gdLst/>
              <a:ahLst/>
              <a:cxnLst/>
              <a:rect l="l" t="t" r="r" b="b"/>
              <a:pathLst>
                <a:path w="3251200" h="3251200">
                  <a:moveTo>
                    <a:pt x="3251200" y="25400"/>
                  </a:moveTo>
                  <a:cubicBezTo>
                    <a:pt x="3251200" y="11372"/>
                    <a:pt x="3239833" y="0"/>
                    <a:pt x="3225800" y="0"/>
                  </a:cubicBezTo>
                  <a:lnTo>
                    <a:pt x="25400" y="0"/>
                  </a:lnTo>
                  <a:cubicBezTo>
                    <a:pt x="11372" y="0"/>
                    <a:pt x="0" y="11372"/>
                    <a:pt x="0" y="25400"/>
                  </a:cubicBezTo>
                  <a:lnTo>
                    <a:pt x="0" y="3225800"/>
                  </a:lnTo>
                  <a:cubicBezTo>
                    <a:pt x="0" y="3239833"/>
                    <a:pt x="11372" y="3251200"/>
                    <a:pt x="25400" y="3251200"/>
                  </a:cubicBezTo>
                  <a:lnTo>
                    <a:pt x="3225800" y="3251200"/>
                  </a:lnTo>
                  <a:cubicBezTo>
                    <a:pt x="3239833" y="3251200"/>
                    <a:pt x="3251200" y="3239833"/>
                    <a:pt x="3251200" y="3225800"/>
                  </a:cubicBezTo>
                  <a:lnTo>
                    <a:pt x="3251200" y="25400"/>
                  </a:lnTo>
                  <a:close/>
                </a:path>
              </a:pathLst>
            </a:custGeom>
            <a:solidFill>
              <a:srgbClr val="35A1F4"/>
            </a:solidFill>
          </p:spPr>
        </p:sp>
        <p:sp>
          <p:nvSpPr>
            <p:cNvPr id="12" name="TextBox 12"/>
            <p:cNvSpPr txBox="1"/>
            <p:nvPr/>
          </p:nvSpPr>
          <p:spPr>
            <a:xfrm>
              <a:off x="152400" y="177800"/>
              <a:ext cx="2946400" cy="2819400"/>
            </a:xfrm>
            <a:prstGeom prst="rect">
              <a:avLst/>
            </a:prstGeom>
          </p:spPr>
          <p:txBody>
            <a:bodyPr lIns="127000" tIns="127000" rIns="127000" bIns="127000" rtlCol="0" anchor="ctr"/>
            <a:lstStyle/>
            <a:p>
              <a:pPr algn="ctr">
                <a:lnSpc>
                  <a:spcPts val="3749"/>
                </a:lnSpc>
              </a:pPr>
              <a:r>
                <a:rPr lang="en-US" sz="2499">
                  <a:solidFill>
                    <a:srgbClr val="FFFFFF"/>
                  </a:solidFill>
                  <a:latin typeface="DM Sans Bold"/>
                </a:rPr>
                <a:t>Idea Owner</a:t>
              </a:r>
            </a:p>
            <a:p>
              <a:pPr algn="ctr">
                <a:lnSpc>
                  <a:spcPts val="2399"/>
                </a:lnSpc>
              </a:pPr>
              <a:endParaRPr lang="en-US" sz="2499">
                <a:solidFill>
                  <a:srgbClr val="FFFFFF"/>
                </a:solidFill>
                <a:latin typeface="DM Sans Bold"/>
              </a:endParaRPr>
            </a:p>
            <a:p>
              <a:pPr algn="ctr">
                <a:lnSpc>
                  <a:spcPts val="2399"/>
                </a:lnSpc>
              </a:pPr>
              <a:r>
                <a:rPr lang="en-US" sz="1599">
                  <a:solidFill>
                    <a:srgbClr val="FFFFFF"/>
                  </a:solidFill>
                  <a:latin typeface="DM Sans"/>
                </a:rPr>
                <a:t>This space is the new home of your wonderful idea. Share it here by replacing this text with yours.</a:t>
              </a:r>
            </a:p>
          </p:txBody>
        </p:sp>
      </p:grpSp>
      <p:sp>
        <p:nvSpPr>
          <p:cNvPr id="13" name="TextBox 13"/>
          <p:cNvSpPr txBox="1"/>
          <p:nvPr/>
        </p:nvSpPr>
        <p:spPr>
          <a:xfrm>
            <a:off x="1167240" y="466447"/>
            <a:ext cx="3577042" cy="7625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6267"/>
              </a:lnSpc>
              <a:spcBef>
                <a:spcPct val="0"/>
              </a:spcBef>
            </a:pPr>
            <a:r>
              <a:rPr lang="en-US" sz="4476" u="sng">
                <a:solidFill>
                  <a:srgbClr val="000000"/>
                </a:solidFill>
                <a:latin typeface="DM Sans Bold"/>
                <a:hlinkClick r:id="rId4" tooltip="https://designsprintkit.withgoogle.com/methodology/phase3-sketch/crazy-eights"/>
              </a:rPr>
              <a:t>Crazy 8s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6927010" y="806704"/>
            <a:ext cx="10251456" cy="69161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829"/>
              </a:lnSpc>
            </a:pPr>
            <a:r>
              <a:rPr lang="en-US" sz="2021">
                <a:solidFill>
                  <a:srgbClr val="A6A6A6"/>
                </a:solidFill>
                <a:latin typeface="DM Sans"/>
              </a:rPr>
              <a:t>Share your great ideas by typing over the pre-filled text inside the sticky notes. </a:t>
            </a:r>
          </a:p>
          <a:p>
            <a:pPr algn="r">
              <a:lnSpc>
                <a:spcPts val="2829"/>
              </a:lnSpc>
            </a:pPr>
            <a:r>
              <a:rPr lang="en-US" sz="2021">
                <a:solidFill>
                  <a:srgbClr val="A6A6A6"/>
                </a:solidFill>
                <a:latin typeface="DM Sans"/>
              </a:rPr>
              <a:t>Use the object panel to fill the board with images, videos, stickers, and illustrations.</a:t>
            </a:r>
          </a:p>
        </p:txBody>
      </p:sp>
      <p:grpSp>
        <p:nvGrpSpPr>
          <p:cNvPr id="15" name="Group 15"/>
          <p:cNvGrpSpPr/>
          <p:nvPr/>
        </p:nvGrpSpPr>
        <p:grpSpPr>
          <a:xfrm rot="-161378">
            <a:off x="9647862" y="1827878"/>
            <a:ext cx="3471510" cy="3471510"/>
            <a:chOff x="0" y="0"/>
            <a:chExt cx="3251200" cy="3251200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3251200" cy="3251200"/>
            </a:xfrm>
            <a:custGeom>
              <a:avLst/>
              <a:gdLst/>
              <a:ahLst/>
              <a:cxnLst/>
              <a:rect l="l" t="t" r="r" b="b"/>
              <a:pathLst>
                <a:path w="3251200" h="3251200">
                  <a:moveTo>
                    <a:pt x="3251200" y="25400"/>
                  </a:moveTo>
                  <a:cubicBezTo>
                    <a:pt x="3251200" y="11372"/>
                    <a:pt x="3239833" y="0"/>
                    <a:pt x="3225800" y="0"/>
                  </a:cubicBezTo>
                  <a:lnTo>
                    <a:pt x="25400" y="0"/>
                  </a:lnTo>
                  <a:cubicBezTo>
                    <a:pt x="11372" y="0"/>
                    <a:pt x="0" y="11372"/>
                    <a:pt x="0" y="25400"/>
                  </a:cubicBezTo>
                  <a:lnTo>
                    <a:pt x="0" y="3225800"/>
                  </a:lnTo>
                  <a:cubicBezTo>
                    <a:pt x="0" y="3239833"/>
                    <a:pt x="11372" y="3251200"/>
                    <a:pt x="25400" y="3251200"/>
                  </a:cubicBezTo>
                  <a:lnTo>
                    <a:pt x="3225800" y="3251200"/>
                  </a:lnTo>
                  <a:cubicBezTo>
                    <a:pt x="3239833" y="3251200"/>
                    <a:pt x="3251200" y="3239833"/>
                    <a:pt x="3251200" y="3225800"/>
                  </a:cubicBezTo>
                  <a:lnTo>
                    <a:pt x="3251200" y="25400"/>
                  </a:lnTo>
                  <a:close/>
                </a:path>
              </a:pathLst>
            </a:custGeom>
            <a:solidFill>
              <a:srgbClr val="A9DAFF"/>
            </a:solidFill>
          </p:spPr>
        </p:sp>
        <p:sp>
          <p:nvSpPr>
            <p:cNvPr id="17" name="TextBox 17"/>
            <p:cNvSpPr txBox="1"/>
            <p:nvPr/>
          </p:nvSpPr>
          <p:spPr>
            <a:xfrm>
              <a:off x="152400" y="177800"/>
              <a:ext cx="2946400" cy="2819400"/>
            </a:xfrm>
            <a:prstGeom prst="rect">
              <a:avLst/>
            </a:prstGeom>
          </p:spPr>
          <p:txBody>
            <a:bodyPr lIns="127000" tIns="127000" rIns="127000" bIns="127000" rtlCol="0" anchor="ctr"/>
            <a:lstStyle/>
            <a:p>
              <a:pPr algn="ctr">
                <a:lnSpc>
                  <a:spcPts val="3749"/>
                </a:lnSpc>
              </a:pPr>
              <a:r>
                <a:rPr lang="en-US" sz="2499">
                  <a:solidFill>
                    <a:srgbClr val="000000"/>
                  </a:solidFill>
                  <a:latin typeface="DM Sans Bold"/>
                </a:rPr>
                <a:t>Idea Owner</a:t>
              </a:r>
            </a:p>
            <a:p>
              <a:pPr algn="ctr">
                <a:lnSpc>
                  <a:spcPts val="2399"/>
                </a:lnSpc>
              </a:pPr>
              <a:endParaRPr lang="en-US" sz="2499">
                <a:solidFill>
                  <a:srgbClr val="000000"/>
                </a:solidFill>
                <a:latin typeface="DM Sans Bold"/>
              </a:endParaRPr>
            </a:p>
            <a:p>
              <a:pPr algn="ctr">
                <a:lnSpc>
                  <a:spcPts val="2399"/>
                </a:lnSpc>
              </a:pPr>
              <a:r>
                <a:rPr lang="en-US" sz="1599">
                  <a:solidFill>
                    <a:srgbClr val="000000"/>
                  </a:solidFill>
                  <a:latin typeface="DM Sans"/>
                </a:rPr>
                <a:t>This space is the new home of your wonderful idea. Share it here by replacing this text with yours.</a:t>
              </a:r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3883259" y="1827878"/>
            <a:ext cx="3471510" cy="3471510"/>
            <a:chOff x="0" y="0"/>
            <a:chExt cx="3251200" cy="3251200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3251200" cy="3251200"/>
            </a:xfrm>
            <a:custGeom>
              <a:avLst/>
              <a:gdLst/>
              <a:ahLst/>
              <a:cxnLst/>
              <a:rect l="l" t="t" r="r" b="b"/>
              <a:pathLst>
                <a:path w="3251200" h="3251200">
                  <a:moveTo>
                    <a:pt x="3251200" y="25400"/>
                  </a:moveTo>
                  <a:cubicBezTo>
                    <a:pt x="3251200" y="11372"/>
                    <a:pt x="3239833" y="0"/>
                    <a:pt x="3225800" y="0"/>
                  </a:cubicBezTo>
                  <a:lnTo>
                    <a:pt x="25400" y="0"/>
                  </a:lnTo>
                  <a:cubicBezTo>
                    <a:pt x="11372" y="0"/>
                    <a:pt x="0" y="11372"/>
                    <a:pt x="0" y="25400"/>
                  </a:cubicBezTo>
                  <a:lnTo>
                    <a:pt x="0" y="3225800"/>
                  </a:lnTo>
                  <a:cubicBezTo>
                    <a:pt x="0" y="3239833"/>
                    <a:pt x="11372" y="3251200"/>
                    <a:pt x="25400" y="3251200"/>
                  </a:cubicBezTo>
                  <a:lnTo>
                    <a:pt x="3225800" y="3251200"/>
                  </a:lnTo>
                  <a:cubicBezTo>
                    <a:pt x="3239833" y="3251200"/>
                    <a:pt x="3251200" y="3239833"/>
                    <a:pt x="3251200" y="3225800"/>
                  </a:cubicBezTo>
                  <a:lnTo>
                    <a:pt x="3251200" y="25400"/>
                  </a:lnTo>
                  <a:close/>
                </a:path>
              </a:pathLst>
            </a:custGeom>
            <a:solidFill>
              <a:srgbClr val="D2F0FF"/>
            </a:solidFill>
          </p:spPr>
        </p:sp>
        <p:sp>
          <p:nvSpPr>
            <p:cNvPr id="20" name="TextBox 20"/>
            <p:cNvSpPr txBox="1"/>
            <p:nvPr/>
          </p:nvSpPr>
          <p:spPr>
            <a:xfrm>
              <a:off x="152400" y="254000"/>
              <a:ext cx="2946400" cy="2743200"/>
            </a:xfrm>
            <a:prstGeom prst="rect">
              <a:avLst/>
            </a:prstGeom>
          </p:spPr>
          <p:txBody>
            <a:bodyPr lIns="127000" tIns="127000" rIns="127000" bIns="127000" rtlCol="0" anchor="ctr"/>
            <a:lstStyle/>
            <a:p>
              <a:pPr algn="ctr">
                <a:lnSpc>
                  <a:spcPts val="6480"/>
                </a:lnSpc>
              </a:pPr>
              <a:r>
                <a:rPr lang="en-US" sz="5400">
                  <a:solidFill>
                    <a:srgbClr val="000000"/>
                  </a:solidFill>
                  <a:latin typeface="Moontime Bold"/>
                </a:rPr>
                <a:t>Idea Owner</a:t>
              </a:r>
            </a:p>
            <a:p>
              <a:pPr algn="ctr">
                <a:lnSpc>
                  <a:spcPts val="1919"/>
                </a:lnSpc>
              </a:pPr>
              <a:endParaRPr lang="en-US" sz="5400">
                <a:solidFill>
                  <a:srgbClr val="000000"/>
                </a:solidFill>
                <a:latin typeface="Moontime Bold"/>
              </a:endParaRPr>
            </a:p>
            <a:p>
              <a:pPr marL="345439" lvl="1" indent="-172720">
                <a:lnSpc>
                  <a:spcPts val="1919"/>
                </a:lnSpc>
                <a:buFont typeface="Arial"/>
                <a:buChar char="•"/>
              </a:pPr>
              <a:r>
                <a:rPr lang="en-US" sz="1599">
                  <a:solidFill>
                    <a:srgbClr val="000000"/>
                  </a:solidFill>
                  <a:latin typeface="DM Sans"/>
                </a:rPr>
                <a:t>This space is the new home of your wonderful idea.</a:t>
              </a:r>
            </a:p>
            <a:p>
              <a:pPr marL="345439" lvl="1" indent="-172720">
                <a:lnSpc>
                  <a:spcPts val="1919"/>
                </a:lnSpc>
                <a:buFont typeface="Arial"/>
                <a:buChar char="•"/>
              </a:pPr>
              <a:r>
                <a:rPr lang="en-US" sz="1599">
                  <a:solidFill>
                    <a:srgbClr val="000000"/>
                  </a:solidFill>
                  <a:latin typeface="DM Sans"/>
                </a:rPr>
                <a:t>Share it here by replacing this text with yours.</a:t>
              </a:r>
            </a:p>
          </p:txBody>
        </p:sp>
      </p:grpSp>
      <p:grpSp>
        <p:nvGrpSpPr>
          <p:cNvPr id="21" name="Group 21"/>
          <p:cNvGrpSpPr/>
          <p:nvPr/>
        </p:nvGrpSpPr>
        <p:grpSpPr>
          <a:xfrm rot="-199690">
            <a:off x="863160" y="5813766"/>
            <a:ext cx="3471510" cy="3471510"/>
            <a:chOff x="0" y="0"/>
            <a:chExt cx="3251200" cy="3251200"/>
          </a:xfrm>
        </p:grpSpPr>
        <p:sp>
          <p:nvSpPr>
            <p:cNvPr id="22" name="Freeform 22"/>
            <p:cNvSpPr/>
            <p:nvPr/>
          </p:nvSpPr>
          <p:spPr>
            <a:xfrm>
              <a:off x="0" y="0"/>
              <a:ext cx="3251200" cy="3251200"/>
            </a:xfrm>
            <a:custGeom>
              <a:avLst/>
              <a:gdLst/>
              <a:ahLst/>
              <a:cxnLst/>
              <a:rect l="l" t="t" r="r" b="b"/>
              <a:pathLst>
                <a:path w="3251200" h="3251200">
                  <a:moveTo>
                    <a:pt x="3251200" y="25400"/>
                  </a:moveTo>
                  <a:cubicBezTo>
                    <a:pt x="3251200" y="11372"/>
                    <a:pt x="3239833" y="0"/>
                    <a:pt x="3225800" y="0"/>
                  </a:cubicBezTo>
                  <a:lnTo>
                    <a:pt x="25400" y="0"/>
                  </a:lnTo>
                  <a:cubicBezTo>
                    <a:pt x="11372" y="0"/>
                    <a:pt x="0" y="11372"/>
                    <a:pt x="0" y="25400"/>
                  </a:cubicBezTo>
                  <a:lnTo>
                    <a:pt x="0" y="3225800"/>
                  </a:lnTo>
                  <a:cubicBezTo>
                    <a:pt x="0" y="3239833"/>
                    <a:pt x="11372" y="3251200"/>
                    <a:pt x="25400" y="3251200"/>
                  </a:cubicBezTo>
                  <a:lnTo>
                    <a:pt x="3225800" y="3251200"/>
                  </a:lnTo>
                  <a:cubicBezTo>
                    <a:pt x="3239833" y="3251200"/>
                    <a:pt x="3251200" y="3239833"/>
                    <a:pt x="3251200" y="3225800"/>
                  </a:cubicBezTo>
                  <a:lnTo>
                    <a:pt x="3251200" y="25400"/>
                  </a:lnTo>
                  <a:close/>
                </a:path>
              </a:pathLst>
            </a:custGeom>
            <a:solidFill>
              <a:srgbClr val="D2F0FF"/>
            </a:solidFill>
          </p:spPr>
        </p:sp>
        <p:sp>
          <p:nvSpPr>
            <p:cNvPr id="23" name="TextBox 23"/>
            <p:cNvSpPr txBox="1"/>
            <p:nvPr/>
          </p:nvSpPr>
          <p:spPr>
            <a:xfrm>
              <a:off x="152400" y="177800"/>
              <a:ext cx="2946400" cy="2819400"/>
            </a:xfrm>
            <a:prstGeom prst="rect">
              <a:avLst/>
            </a:prstGeom>
          </p:spPr>
          <p:txBody>
            <a:bodyPr lIns="127000" tIns="127000" rIns="127000" bIns="127000" rtlCol="0" anchor="ctr"/>
            <a:lstStyle/>
            <a:p>
              <a:pPr algn="ctr">
                <a:lnSpc>
                  <a:spcPts val="3749"/>
                </a:lnSpc>
              </a:pPr>
              <a:r>
                <a:rPr lang="en-US" sz="2499">
                  <a:solidFill>
                    <a:srgbClr val="000000"/>
                  </a:solidFill>
                  <a:latin typeface="DM Sans Bold"/>
                </a:rPr>
                <a:t>Idea Owner</a:t>
              </a:r>
            </a:p>
            <a:p>
              <a:pPr algn="ctr">
                <a:lnSpc>
                  <a:spcPts val="2399"/>
                </a:lnSpc>
              </a:pPr>
              <a:endParaRPr lang="en-US" sz="2499">
                <a:solidFill>
                  <a:srgbClr val="000000"/>
                </a:solidFill>
                <a:latin typeface="DM Sans Bold"/>
              </a:endParaRPr>
            </a:p>
            <a:p>
              <a:pPr algn="ctr">
                <a:lnSpc>
                  <a:spcPts val="2399"/>
                </a:lnSpc>
              </a:pPr>
              <a:r>
                <a:rPr lang="en-US" sz="1599">
                  <a:solidFill>
                    <a:srgbClr val="000000"/>
                  </a:solidFill>
                  <a:latin typeface="DM Sans"/>
                </a:rPr>
                <a:t>This space is the new home of your wonderful idea. Share it here by replacing this text with yours.</a:t>
              </a:r>
            </a:p>
          </p:txBody>
        </p:sp>
      </p:grpSp>
      <p:grpSp>
        <p:nvGrpSpPr>
          <p:cNvPr id="24" name="Group 24"/>
          <p:cNvGrpSpPr/>
          <p:nvPr/>
        </p:nvGrpSpPr>
        <p:grpSpPr>
          <a:xfrm>
            <a:off x="5186816" y="5786790"/>
            <a:ext cx="3471510" cy="3471510"/>
            <a:chOff x="0" y="0"/>
            <a:chExt cx="3251200" cy="3251200"/>
          </a:xfrm>
        </p:grpSpPr>
        <p:sp>
          <p:nvSpPr>
            <p:cNvPr id="25" name="Freeform 25"/>
            <p:cNvSpPr/>
            <p:nvPr/>
          </p:nvSpPr>
          <p:spPr>
            <a:xfrm>
              <a:off x="0" y="0"/>
              <a:ext cx="3251200" cy="3251200"/>
            </a:xfrm>
            <a:custGeom>
              <a:avLst/>
              <a:gdLst/>
              <a:ahLst/>
              <a:cxnLst/>
              <a:rect l="l" t="t" r="r" b="b"/>
              <a:pathLst>
                <a:path w="3251200" h="3251200">
                  <a:moveTo>
                    <a:pt x="3251200" y="25400"/>
                  </a:moveTo>
                  <a:cubicBezTo>
                    <a:pt x="3251200" y="11372"/>
                    <a:pt x="3239833" y="0"/>
                    <a:pt x="3225800" y="0"/>
                  </a:cubicBezTo>
                  <a:lnTo>
                    <a:pt x="25400" y="0"/>
                  </a:lnTo>
                  <a:cubicBezTo>
                    <a:pt x="11372" y="0"/>
                    <a:pt x="0" y="11372"/>
                    <a:pt x="0" y="25400"/>
                  </a:cubicBezTo>
                  <a:lnTo>
                    <a:pt x="0" y="3225800"/>
                  </a:lnTo>
                  <a:cubicBezTo>
                    <a:pt x="0" y="3239833"/>
                    <a:pt x="11372" y="3251200"/>
                    <a:pt x="25400" y="3251200"/>
                  </a:cubicBezTo>
                  <a:lnTo>
                    <a:pt x="3225800" y="3251200"/>
                  </a:lnTo>
                  <a:cubicBezTo>
                    <a:pt x="3239833" y="3251200"/>
                    <a:pt x="3251200" y="3239833"/>
                    <a:pt x="3251200" y="3225800"/>
                  </a:cubicBezTo>
                  <a:lnTo>
                    <a:pt x="3251200" y="25400"/>
                  </a:lnTo>
                  <a:close/>
                </a:path>
              </a:pathLst>
            </a:custGeom>
            <a:solidFill>
              <a:srgbClr val="35A1F4"/>
            </a:solidFill>
          </p:spPr>
        </p:sp>
        <p:sp>
          <p:nvSpPr>
            <p:cNvPr id="26" name="TextBox 26"/>
            <p:cNvSpPr txBox="1"/>
            <p:nvPr/>
          </p:nvSpPr>
          <p:spPr>
            <a:xfrm>
              <a:off x="152400" y="254000"/>
              <a:ext cx="2946400" cy="2743200"/>
            </a:xfrm>
            <a:prstGeom prst="rect">
              <a:avLst/>
            </a:prstGeom>
          </p:spPr>
          <p:txBody>
            <a:bodyPr lIns="127000" tIns="127000" rIns="127000" bIns="127000" rtlCol="0" anchor="ctr"/>
            <a:lstStyle/>
            <a:p>
              <a:pPr algn="ctr">
                <a:lnSpc>
                  <a:spcPts val="6480"/>
                </a:lnSpc>
              </a:pPr>
              <a:r>
                <a:rPr lang="en-US" sz="5400">
                  <a:solidFill>
                    <a:srgbClr val="FFFFFF"/>
                  </a:solidFill>
                  <a:latin typeface="Moontime Bold"/>
                </a:rPr>
                <a:t>Idea Owner</a:t>
              </a:r>
            </a:p>
            <a:p>
              <a:pPr algn="ctr">
                <a:lnSpc>
                  <a:spcPts val="1919"/>
                </a:lnSpc>
              </a:pPr>
              <a:endParaRPr lang="en-US" sz="5400">
                <a:solidFill>
                  <a:srgbClr val="FFFFFF"/>
                </a:solidFill>
                <a:latin typeface="Moontime Bold"/>
              </a:endParaRPr>
            </a:p>
            <a:p>
              <a:pPr marL="345439" lvl="1" indent="-172720">
                <a:lnSpc>
                  <a:spcPts val="1919"/>
                </a:lnSpc>
                <a:buFont typeface="Arial"/>
                <a:buChar char="•"/>
              </a:pPr>
              <a:r>
                <a:rPr lang="en-US" sz="1599">
                  <a:solidFill>
                    <a:srgbClr val="FFFFFF"/>
                  </a:solidFill>
                  <a:latin typeface="DM Sans"/>
                </a:rPr>
                <a:t>This space is the new home of your wonderful idea.</a:t>
              </a:r>
            </a:p>
            <a:p>
              <a:pPr marL="345439" lvl="1" indent="-172720">
                <a:lnSpc>
                  <a:spcPts val="1919"/>
                </a:lnSpc>
                <a:buFont typeface="Arial"/>
                <a:buChar char="•"/>
              </a:pPr>
              <a:r>
                <a:rPr lang="en-US" sz="1599">
                  <a:solidFill>
                    <a:srgbClr val="FFFFFF"/>
                  </a:solidFill>
                  <a:latin typeface="DM Sans"/>
                </a:rPr>
                <a:t>Share it here by replacing this text with yours.</a:t>
              </a:r>
            </a:p>
          </p:txBody>
        </p:sp>
      </p:grpSp>
      <p:grpSp>
        <p:nvGrpSpPr>
          <p:cNvPr id="27" name="Group 27"/>
          <p:cNvGrpSpPr/>
          <p:nvPr/>
        </p:nvGrpSpPr>
        <p:grpSpPr>
          <a:xfrm rot="-144616">
            <a:off x="13811797" y="5904019"/>
            <a:ext cx="3471510" cy="3471510"/>
            <a:chOff x="0" y="0"/>
            <a:chExt cx="3251200" cy="3251200"/>
          </a:xfrm>
        </p:grpSpPr>
        <p:sp>
          <p:nvSpPr>
            <p:cNvPr id="28" name="Freeform 28"/>
            <p:cNvSpPr/>
            <p:nvPr/>
          </p:nvSpPr>
          <p:spPr>
            <a:xfrm>
              <a:off x="0" y="0"/>
              <a:ext cx="3251200" cy="3251200"/>
            </a:xfrm>
            <a:custGeom>
              <a:avLst/>
              <a:gdLst/>
              <a:ahLst/>
              <a:cxnLst/>
              <a:rect l="l" t="t" r="r" b="b"/>
              <a:pathLst>
                <a:path w="3251200" h="3251200">
                  <a:moveTo>
                    <a:pt x="3251200" y="25400"/>
                  </a:moveTo>
                  <a:cubicBezTo>
                    <a:pt x="3251200" y="11372"/>
                    <a:pt x="3239833" y="0"/>
                    <a:pt x="3225800" y="0"/>
                  </a:cubicBezTo>
                  <a:lnTo>
                    <a:pt x="25400" y="0"/>
                  </a:lnTo>
                  <a:cubicBezTo>
                    <a:pt x="11372" y="0"/>
                    <a:pt x="0" y="11372"/>
                    <a:pt x="0" y="25400"/>
                  </a:cubicBezTo>
                  <a:lnTo>
                    <a:pt x="0" y="3225800"/>
                  </a:lnTo>
                  <a:cubicBezTo>
                    <a:pt x="0" y="3239833"/>
                    <a:pt x="11372" y="3251200"/>
                    <a:pt x="25400" y="3251200"/>
                  </a:cubicBezTo>
                  <a:lnTo>
                    <a:pt x="3225800" y="3251200"/>
                  </a:lnTo>
                  <a:cubicBezTo>
                    <a:pt x="3239833" y="3251200"/>
                    <a:pt x="3251200" y="3239833"/>
                    <a:pt x="3251200" y="3225800"/>
                  </a:cubicBezTo>
                  <a:lnTo>
                    <a:pt x="3251200" y="25400"/>
                  </a:lnTo>
                  <a:close/>
                </a:path>
              </a:pathLst>
            </a:custGeom>
            <a:solidFill>
              <a:srgbClr val="A9DAFF"/>
            </a:solidFill>
          </p:spPr>
        </p:sp>
        <p:sp>
          <p:nvSpPr>
            <p:cNvPr id="29" name="TextBox 29"/>
            <p:cNvSpPr txBox="1"/>
            <p:nvPr/>
          </p:nvSpPr>
          <p:spPr>
            <a:xfrm>
              <a:off x="152400" y="254000"/>
              <a:ext cx="2946400" cy="2743200"/>
            </a:xfrm>
            <a:prstGeom prst="rect">
              <a:avLst/>
            </a:prstGeom>
          </p:spPr>
          <p:txBody>
            <a:bodyPr lIns="127000" tIns="127000" rIns="127000" bIns="127000" rtlCol="0" anchor="ctr"/>
            <a:lstStyle/>
            <a:p>
              <a:pPr algn="ctr">
                <a:lnSpc>
                  <a:spcPts val="6480"/>
                </a:lnSpc>
              </a:pPr>
              <a:r>
                <a:rPr lang="en-US" sz="5400">
                  <a:solidFill>
                    <a:srgbClr val="000000"/>
                  </a:solidFill>
                  <a:latin typeface="Moontime Bold"/>
                </a:rPr>
                <a:t>Idea Owner</a:t>
              </a:r>
            </a:p>
            <a:p>
              <a:pPr algn="ctr">
                <a:lnSpc>
                  <a:spcPts val="1919"/>
                </a:lnSpc>
              </a:pPr>
              <a:endParaRPr lang="en-US" sz="5400">
                <a:solidFill>
                  <a:srgbClr val="000000"/>
                </a:solidFill>
                <a:latin typeface="Moontime Bold"/>
              </a:endParaRPr>
            </a:p>
            <a:p>
              <a:pPr marL="345439" lvl="1" indent="-172720">
                <a:lnSpc>
                  <a:spcPts val="1919"/>
                </a:lnSpc>
                <a:buFont typeface="Arial"/>
                <a:buChar char="•"/>
              </a:pPr>
              <a:r>
                <a:rPr lang="en-US" sz="1599">
                  <a:solidFill>
                    <a:srgbClr val="000000"/>
                  </a:solidFill>
                  <a:latin typeface="DM Sans"/>
                </a:rPr>
                <a:t>This space is the new home of your wonderful idea.</a:t>
              </a:r>
            </a:p>
            <a:p>
              <a:pPr marL="345439" lvl="1" indent="-172720">
                <a:lnSpc>
                  <a:spcPts val="1919"/>
                </a:lnSpc>
                <a:buFont typeface="Arial"/>
                <a:buChar char="•"/>
              </a:pPr>
              <a:r>
                <a:rPr lang="en-US" sz="1599">
                  <a:solidFill>
                    <a:srgbClr val="000000"/>
                  </a:solidFill>
                  <a:latin typeface="DM Sans"/>
                </a:rPr>
                <a:t>Share it here by replacing this text with yours.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67555">
            <a:off x="13594463" y="1827878"/>
            <a:ext cx="3471510" cy="3471510"/>
            <a:chOff x="0" y="0"/>
            <a:chExt cx="3251200" cy="32512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251200" cy="3251200"/>
            </a:xfrm>
            <a:custGeom>
              <a:avLst/>
              <a:gdLst/>
              <a:ahLst/>
              <a:cxnLst/>
              <a:rect l="l" t="t" r="r" b="b"/>
              <a:pathLst>
                <a:path w="3251200" h="3251200">
                  <a:moveTo>
                    <a:pt x="3251200" y="25400"/>
                  </a:moveTo>
                  <a:cubicBezTo>
                    <a:pt x="3251200" y="11372"/>
                    <a:pt x="3239833" y="0"/>
                    <a:pt x="3225800" y="0"/>
                  </a:cubicBezTo>
                  <a:lnTo>
                    <a:pt x="25400" y="0"/>
                  </a:lnTo>
                  <a:cubicBezTo>
                    <a:pt x="11372" y="0"/>
                    <a:pt x="0" y="11372"/>
                    <a:pt x="0" y="25400"/>
                  </a:cubicBezTo>
                  <a:lnTo>
                    <a:pt x="0" y="3225800"/>
                  </a:lnTo>
                  <a:cubicBezTo>
                    <a:pt x="0" y="3239833"/>
                    <a:pt x="11372" y="3251200"/>
                    <a:pt x="25400" y="3251200"/>
                  </a:cubicBezTo>
                  <a:lnTo>
                    <a:pt x="3225800" y="3251200"/>
                  </a:lnTo>
                  <a:cubicBezTo>
                    <a:pt x="3239833" y="3251200"/>
                    <a:pt x="3251200" y="3239833"/>
                    <a:pt x="3251200" y="3225800"/>
                  </a:cubicBezTo>
                  <a:lnTo>
                    <a:pt x="3251200" y="25400"/>
                  </a:lnTo>
                  <a:close/>
                </a:path>
              </a:pathLst>
            </a:custGeom>
            <a:solidFill>
              <a:srgbClr val="FFE2E5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152400" y="177800"/>
              <a:ext cx="2946400" cy="2819400"/>
            </a:xfrm>
            <a:prstGeom prst="rect">
              <a:avLst/>
            </a:prstGeom>
          </p:spPr>
          <p:txBody>
            <a:bodyPr lIns="127000" tIns="127000" rIns="127000" bIns="127000" rtlCol="0" anchor="ctr"/>
            <a:lstStyle/>
            <a:p>
              <a:pPr algn="ctr">
                <a:lnSpc>
                  <a:spcPts val="3749"/>
                </a:lnSpc>
              </a:pPr>
              <a:r>
                <a:rPr lang="en-US" sz="2499">
                  <a:solidFill>
                    <a:srgbClr val="000000"/>
                  </a:solidFill>
                  <a:latin typeface="DM Sans Bold"/>
                </a:rPr>
                <a:t>Idea Owner</a:t>
              </a:r>
            </a:p>
            <a:p>
              <a:pPr algn="ctr">
                <a:lnSpc>
                  <a:spcPts val="2399"/>
                </a:lnSpc>
              </a:pPr>
              <a:endParaRPr lang="en-US" sz="2499">
                <a:solidFill>
                  <a:srgbClr val="000000"/>
                </a:solidFill>
                <a:latin typeface="DM Sans Bold"/>
              </a:endParaRPr>
            </a:p>
            <a:p>
              <a:pPr algn="ctr">
                <a:lnSpc>
                  <a:spcPts val="2399"/>
                </a:lnSpc>
              </a:pPr>
              <a:r>
                <a:rPr lang="en-US" sz="1599">
                  <a:solidFill>
                    <a:srgbClr val="000000"/>
                  </a:solidFill>
                  <a:latin typeface="DM Sans"/>
                </a:rPr>
                <a:t>This space is the new home of your wonderful idea.</a:t>
              </a:r>
            </a:p>
            <a:p>
              <a:pPr algn="ctr">
                <a:lnSpc>
                  <a:spcPts val="2399"/>
                </a:lnSpc>
              </a:pPr>
              <a:r>
                <a:rPr lang="en-US" sz="1599">
                  <a:solidFill>
                    <a:srgbClr val="000000"/>
                  </a:solidFill>
                  <a:latin typeface="DM Sans"/>
                </a:rPr>
                <a:t>Share it here by replacing this text with yours.</a:t>
              </a:r>
            </a:p>
          </p:txBody>
        </p:sp>
      </p:grpSp>
      <p:grpSp>
        <p:nvGrpSpPr>
          <p:cNvPr id="5" name="Group 5"/>
          <p:cNvGrpSpPr/>
          <p:nvPr/>
        </p:nvGrpSpPr>
        <p:grpSpPr>
          <a:xfrm rot="-146576">
            <a:off x="861172" y="1827878"/>
            <a:ext cx="3471510" cy="3471510"/>
            <a:chOff x="0" y="0"/>
            <a:chExt cx="3251200" cy="32512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3251200" cy="3251200"/>
            </a:xfrm>
            <a:custGeom>
              <a:avLst/>
              <a:gdLst/>
              <a:ahLst/>
              <a:cxnLst/>
              <a:rect l="l" t="t" r="r" b="b"/>
              <a:pathLst>
                <a:path w="3251200" h="3251200">
                  <a:moveTo>
                    <a:pt x="3251200" y="25400"/>
                  </a:moveTo>
                  <a:cubicBezTo>
                    <a:pt x="3251200" y="11372"/>
                    <a:pt x="3239833" y="0"/>
                    <a:pt x="3225800" y="0"/>
                  </a:cubicBezTo>
                  <a:lnTo>
                    <a:pt x="25400" y="0"/>
                  </a:lnTo>
                  <a:cubicBezTo>
                    <a:pt x="11372" y="0"/>
                    <a:pt x="0" y="11372"/>
                    <a:pt x="0" y="25400"/>
                  </a:cubicBezTo>
                  <a:lnTo>
                    <a:pt x="0" y="3225800"/>
                  </a:lnTo>
                  <a:cubicBezTo>
                    <a:pt x="0" y="3239833"/>
                    <a:pt x="11372" y="3251200"/>
                    <a:pt x="25400" y="3251200"/>
                  </a:cubicBezTo>
                  <a:lnTo>
                    <a:pt x="3225800" y="3251200"/>
                  </a:lnTo>
                  <a:cubicBezTo>
                    <a:pt x="3239833" y="3251200"/>
                    <a:pt x="3251200" y="3239833"/>
                    <a:pt x="3251200" y="3225800"/>
                  </a:cubicBezTo>
                  <a:lnTo>
                    <a:pt x="3251200" y="25400"/>
                  </a:lnTo>
                  <a:close/>
                </a:path>
              </a:pathLst>
            </a:custGeom>
            <a:solidFill>
              <a:srgbClr val="FFE2E5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152400" y="254000"/>
              <a:ext cx="2946400" cy="2743200"/>
            </a:xfrm>
            <a:prstGeom prst="rect">
              <a:avLst/>
            </a:prstGeom>
          </p:spPr>
          <p:txBody>
            <a:bodyPr lIns="127000" tIns="127000" rIns="127000" bIns="127000" rtlCol="0" anchor="ctr"/>
            <a:lstStyle/>
            <a:p>
              <a:pPr algn="ctr">
                <a:lnSpc>
                  <a:spcPts val="6480"/>
                </a:lnSpc>
              </a:pPr>
              <a:r>
                <a:rPr lang="en-US" sz="5400">
                  <a:solidFill>
                    <a:srgbClr val="000000"/>
                  </a:solidFill>
                  <a:latin typeface="Moontime Bold"/>
                </a:rPr>
                <a:t>Idea Owner</a:t>
              </a:r>
            </a:p>
            <a:p>
              <a:pPr algn="ctr">
                <a:lnSpc>
                  <a:spcPts val="1919"/>
                </a:lnSpc>
              </a:pPr>
              <a:endParaRPr lang="en-US" sz="5400">
                <a:solidFill>
                  <a:srgbClr val="000000"/>
                </a:solidFill>
                <a:latin typeface="Moontime Bold"/>
              </a:endParaRPr>
            </a:p>
            <a:p>
              <a:pPr marL="345439" lvl="1" indent="-172720">
                <a:lnSpc>
                  <a:spcPts val="1919"/>
                </a:lnSpc>
                <a:buFont typeface="Arial"/>
                <a:buChar char="•"/>
              </a:pPr>
              <a:r>
                <a:rPr lang="en-US" sz="1599">
                  <a:solidFill>
                    <a:srgbClr val="000000"/>
                  </a:solidFill>
                  <a:latin typeface="DM Sans"/>
                </a:rPr>
                <a:t>This space is the new home of your wonderful idea.</a:t>
              </a:r>
            </a:p>
            <a:p>
              <a:pPr marL="345439" lvl="1" indent="-172720">
                <a:lnSpc>
                  <a:spcPts val="1919"/>
                </a:lnSpc>
                <a:buFont typeface="Arial"/>
                <a:buChar char="•"/>
              </a:pPr>
              <a:r>
                <a:rPr lang="en-US" sz="1599">
                  <a:solidFill>
                    <a:srgbClr val="000000"/>
                  </a:solidFill>
                  <a:latin typeface="DM Sans"/>
                </a:rPr>
                <a:t>Share it here by replacing this text with yours.</a:t>
              </a:r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9300036" y="5984089"/>
            <a:ext cx="3471510" cy="3471510"/>
            <a:chOff x="0" y="0"/>
            <a:chExt cx="3251200" cy="325120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3251200" cy="3251200"/>
            </a:xfrm>
            <a:custGeom>
              <a:avLst/>
              <a:gdLst/>
              <a:ahLst/>
              <a:cxnLst/>
              <a:rect l="l" t="t" r="r" b="b"/>
              <a:pathLst>
                <a:path w="3251200" h="3251200">
                  <a:moveTo>
                    <a:pt x="3251200" y="25400"/>
                  </a:moveTo>
                  <a:cubicBezTo>
                    <a:pt x="3251200" y="11372"/>
                    <a:pt x="3239833" y="0"/>
                    <a:pt x="3225800" y="0"/>
                  </a:cubicBezTo>
                  <a:lnTo>
                    <a:pt x="25400" y="0"/>
                  </a:lnTo>
                  <a:cubicBezTo>
                    <a:pt x="11372" y="0"/>
                    <a:pt x="0" y="11372"/>
                    <a:pt x="0" y="25400"/>
                  </a:cubicBezTo>
                  <a:lnTo>
                    <a:pt x="0" y="3225800"/>
                  </a:lnTo>
                  <a:cubicBezTo>
                    <a:pt x="0" y="3239833"/>
                    <a:pt x="11372" y="3251200"/>
                    <a:pt x="25400" y="3251200"/>
                  </a:cubicBezTo>
                  <a:lnTo>
                    <a:pt x="3225800" y="3251200"/>
                  </a:lnTo>
                  <a:cubicBezTo>
                    <a:pt x="3239833" y="3251200"/>
                    <a:pt x="3251200" y="3239833"/>
                    <a:pt x="3251200" y="3225800"/>
                  </a:cubicBezTo>
                  <a:lnTo>
                    <a:pt x="3251200" y="25400"/>
                  </a:lnTo>
                  <a:close/>
                </a:path>
              </a:pathLst>
            </a:custGeom>
            <a:solidFill>
              <a:srgbClr val="FFBEC6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152400" y="177800"/>
              <a:ext cx="2946400" cy="2819400"/>
            </a:xfrm>
            <a:prstGeom prst="rect">
              <a:avLst/>
            </a:prstGeom>
          </p:spPr>
          <p:txBody>
            <a:bodyPr lIns="127000" tIns="127000" rIns="127000" bIns="127000" rtlCol="0" anchor="ctr"/>
            <a:lstStyle/>
            <a:p>
              <a:pPr algn="ctr">
                <a:lnSpc>
                  <a:spcPts val="3749"/>
                </a:lnSpc>
              </a:pPr>
              <a:r>
                <a:rPr lang="en-US" sz="2499">
                  <a:solidFill>
                    <a:srgbClr val="000000"/>
                  </a:solidFill>
                  <a:latin typeface="DM Sans Bold"/>
                </a:rPr>
                <a:t>Idea Owner</a:t>
              </a:r>
            </a:p>
            <a:p>
              <a:pPr algn="ctr">
                <a:lnSpc>
                  <a:spcPts val="2399"/>
                </a:lnSpc>
              </a:pPr>
              <a:endParaRPr lang="en-US" sz="2499">
                <a:solidFill>
                  <a:srgbClr val="000000"/>
                </a:solidFill>
                <a:latin typeface="DM Sans Bold"/>
              </a:endParaRPr>
            </a:p>
            <a:p>
              <a:pPr algn="ctr">
                <a:lnSpc>
                  <a:spcPts val="2399"/>
                </a:lnSpc>
              </a:pPr>
              <a:r>
                <a:rPr lang="en-US" sz="1599">
                  <a:solidFill>
                    <a:srgbClr val="000000"/>
                  </a:solidFill>
                  <a:latin typeface="DM Sans"/>
                </a:rPr>
                <a:t>This space is the new home of your wonderful idea. Share it here by replacing this text with yours.</a:t>
              </a:r>
            </a:p>
          </p:txBody>
        </p:sp>
      </p:grpSp>
      <p:sp>
        <p:nvSpPr>
          <p:cNvPr id="11" name="TextBox 11"/>
          <p:cNvSpPr txBox="1"/>
          <p:nvPr/>
        </p:nvSpPr>
        <p:spPr>
          <a:xfrm>
            <a:off x="1167240" y="466447"/>
            <a:ext cx="2863349" cy="7625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6267"/>
              </a:lnSpc>
              <a:spcBef>
                <a:spcPct val="0"/>
              </a:spcBef>
            </a:pPr>
            <a:r>
              <a:rPr lang="en-US" sz="4476" u="sng">
                <a:solidFill>
                  <a:srgbClr val="000000"/>
                </a:solidFill>
                <a:latin typeface="DM Sans Bold"/>
                <a:hlinkClick r:id="rId2" tooltip="https://designsprintkit.withgoogle.com/methodology/phase3-sketch/crazy-eights"/>
              </a:rPr>
              <a:t>Crazy 8s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6927010" y="806704"/>
            <a:ext cx="10251456" cy="32969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829"/>
              </a:lnSpc>
            </a:pPr>
            <a:r>
              <a:rPr lang="en-US" sz="2021">
                <a:solidFill>
                  <a:srgbClr val="000000"/>
                </a:solidFill>
                <a:latin typeface="DM Sans"/>
              </a:rPr>
              <a:t>Share your great ideas by typing over the pre-filled text inside the sticky notes.</a:t>
            </a:r>
          </a:p>
        </p:txBody>
      </p:sp>
      <p:grpSp>
        <p:nvGrpSpPr>
          <p:cNvPr id="13" name="Group 13"/>
          <p:cNvGrpSpPr/>
          <p:nvPr/>
        </p:nvGrpSpPr>
        <p:grpSpPr>
          <a:xfrm>
            <a:off x="5266355" y="1827878"/>
            <a:ext cx="3471510" cy="3471510"/>
            <a:chOff x="0" y="0"/>
            <a:chExt cx="3251200" cy="3251200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3251200" cy="3251200"/>
            </a:xfrm>
            <a:custGeom>
              <a:avLst/>
              <a:gdLst/>
              <a:ahLst/>
              <a:cxnLst/>
              <a:rect l="l" t="t" r="r" b="b"/>
              <a:pathLst>
                <a:path w="3251200" h="3251200">
                  <a:moveTo>
                    <a:pt x="3251200" y="25400"/>
                  </a:moveTo>
                  <a:cubicBezTo>
                    <a:pt x="3251200" y="11372"/>
                    <a:pt x="3239833" y="0"/>
                    <a:pt x="3225800" y="0"/>
                  </a:cubicBezTo>
                  <a:lnTo>
                    <a:pt x="25400" y="0"/>
                  </a:lnTo>
                  <a:cubicBezTo>
                    <a:pt x="11372" y="0"/>
                    <a:pt x="0" y="11372"/>
                    <a:pt x="0" y="25400"/>
                  </a:cubicBezTo>
                  <a:lnTo>
                    <a:pt x="0" y="3225800"/>
                  </a:lnTo>
                  <a:cubicBezTo>
                    <a:pt x="0" y="3239833"/>
                    <a:pt x="11372" y="3251200"/>
                    <a:pt x="25400" y="3251200"/>
                  </a:cubicBezTo>
                  <a:lnTo>
                    <a:pt x="3225800" y="3251200"/>
                  </a:lnTo>
                  <a:cubicBezTo>
                    <a:pt x="3239833" y="3251200"/>
                    <a:pt x="3251200" y="3239833"/>
                    <a:pt x="3251200" y="3225800"/>
                  </a:cubicBezTo>
                  <a:lnTo>
                    <a:pt x="3251200" y="25400"/>
                  </a:lnTo>
                  <a:close/>
                </a:path>
              </a:pathLst>
            </a:custGeom>
            <a:solidFill>
              <a:srgbClr val="FFA2AD"/>
            </a:solidFill>
          </p:spPr>
        </p:sp>
        <p:sp>
          <p:nvSpPr>
            <p:cNvPr id="15" name="TextBox 15"/>
            <p:cNvSpPr txBox="1"/>
            <p:nvPr/>
          </p:nvSpPr>
          <p:spPr>
            <a:xfrm>
              <a:off x="152400" y="177800"/>
              <a:ext cx="2946400" cy="2819400"/>
            </a:xfrm>
            <a:prstGeom prst="rect">
              <a:avLst/>
            </a:prstGeom>
          </p:spPr>
          <p:txBody>
            <a:bodyPr lIns="127000" tIns="127000" rIns="127000" bIns="127000" rtlCol="0" anchor="ctr"/>
            <a:lstStyle/>
            <a:p>
              <a:pPr algn="ctr">
                <a:lnSpc>
                  <a:spcPts val="3749"/>
                </a:lnSpc>
              </a:pPr>
              <a:r>
                <a:rPr lang="en-US" sz="2499">
                  <a:solidFill>
                    <a:srgbClr val="000000"/>
                  </a:solidFill>
                  <a:latin typeface="DM Sans Bold"/>
                </a:rPr>
                <a:t>Idea Owner</a:t>
              </a:r>
            </a:p>
            <a:p>
              <a:pPr algn="ctr">
                <a:lnSpc>
                  <a:spcPts val="2399"/>
                </a:lnSpc>
              </a:pPr>
              <a:endParaRPr lang="en-US" sz="2499">
                <a:solidFill>
                  <a:srgbClr val="000000"/>
                </a:solidFill>
                <a:latin typeface="DM Sans Bold"/>
              </a:endParaRPr>
            </a:p>
            <a:p>
              <a:pPr algn="ctr">
                <a:lnSpc>
                  <a:spcPts val="2399"/>
                </a:lnSpc>
              </a:pPr>
              <a:r>
                <a:rPr lang="en-US" sz="1599">
                  <a:solidFill>
                    <a:srgbClr val="000000"/>
                  </a:solidFill>
                  <a:latin typeface="DM Sans"/>
                </a:rPr>
                <a:t>This space is the new home of your wonderful idea. Share it here by replacing this text with yours.</a:t>
              </a:r>
            </a:p>
          </p:txBody>
        </p:sp>
      </p:grpSp>
      <p:grpSp>
        <p:nvGrpSpPr>
          <p:cNvPr id="16" name="Group 16"/>
          <p:cNvGrpSpPr/>
          <p:nvPr/>
        </p:nvGrpSpPr>
        <p:grpSpPr>
          <a:xfrm rot="233189">
            <a:off x="13440181" y="5870431"/>
            <a:ext cx="3471510" cy="3471510"/>
            <a:chOff x="0" y="0"/>
            <a:chExt cx="3251200" cy="3251200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3251200" cy="3251200"/>
            </a:xfrm>
            <a:custGeom>
              <a:avLst/>
              <a:gdLst/>
              <a:ahLst/>
              <a:cxnLst/>
              <a:rect l="l" t="t" r="r" b="b"/>
              <a:pathLst>
                <a:path w="3251200" h="3251200">
                  <a:moveTo>
                    <a:pt x="3251200" y="25400"/>
                  </a:moveTo>
                  <a:cubicBezTo>
                    <a:pt x="3251200" y="11372"/>
                    <a:pt x="3239833" y="0"/>
                    <a:pt x="3225800" y="0"/>
                  </a:cubicBezTo>
                  <a:lnTo>
                    <a:pt x="25400" y="0"/>
                  </a:lnTo>
                  <a:cubicBezTo>
                    <a:pt x="11372" y="0"/>
                    <a:pt x="0" y="11372"/>
                    <a:pt x="0" y="25400"/>
                  </a:cubicBezTo>
                  <a:lnTo>
                    <a:pt x="0" y="3225800"/>
                  </a:lnTo>
                  <a:cubicBezTo>
                    <a:pt x="0" y="3239833"/>
                    <a:pt x="11372" y="3251200"/>
                    <a:pt x="25400" y="3251200"/>
                  </a:cubicBezTo>
                  <a:lnTo>
                    <a:pt x="3225800" y="3251200"/>
                  </a:lnTo>
                  <a:cubicBezTo>
                    <a:pt x="3239833" y="3251200"/>
                    <a:pt x="3251200" y="3239833"/>
                    <a:pt x="3251200" y="3225800"/>
                  </a:cubicBezTo>
                  <a:lnTo>
                    <a:pt x="3251200" y="25400"/>
                  </a:lnTo>
                  <a:close/>
                </a:path>
              </a:pathLst>
            </a:custGeom>
            <a:solidFill>
              <a:srgbClr val="FFA2AD"/>
            </a:solidFill>
          </p:spPr>
        </p:sp>
        <p:sp>
          <p:nvSpPr>
            <p:cNvPr id="18" name="TextBox 18"/>
            <p:cNvSpPr txBox="1"/>
            <p:nvPr/>
          </p:nvSpPr>
          <p:spPr>
            <a:xfrm>
              <a:off x="152400" y="254000"/>
              <a:ext cx="2946400" cy="2743200"/>
            </a:xfrm>
            <a:prstGeom prst="rect">
              <a:avLst/>
            </a:prstGeom>
          </p:spPr>
          <p:txBody>
            <a:bodyPr lIns="127000" tIns="127000" rIns="127000" bIns="127000" rtlCol="0" anchor="ctr"/>
            <a:lstStyle/>
            <a:p>
              <a:pPr algn="ctr">
                <a:lnSpc>
                  <a:spcPts val="6480"/>
                </a:lnSpc>
              </a:pPr>
              <a:r>
                <a:rPr lang="en-US" sz="5400">
                  <a:solidFill>
                    <a:srgbClr val="000000"/>
                  </a:solidFill>
                  <a:latin typeface="Moontime Bold"/>
                </a:rPr>
                <a:t>Idea Owner</a:t>
              </a:r>
            </a:p>
            <a:p>
              <a:pPr algn="ctr">
                <a:lnSpc>
                  <a:spcPts val="1919"/>
                </a:lnSpc>
              </a:pPr>
              <a:endParaRPr lang="en-US" sz="5400">
                <a:solidFill>
                  <a:srgbClr val="000000"/>
                </a:solidFill>
                <a:latin typeface="Moontime Bold"/>
              </a:endParaRPr>
            </a:p>
            <a:p>
              <a:pPr marL="345439" lvl="1" indent="-172720">
                <a:lnSpc>
                  <a:spcPts val="1919"/>
                </a:lnSpc>
                <a:buFont typeface="Arial"/>
                <a:buChar char="•"/>
              </a:pPr>
              <a:r>
                <a:rPr lang="en-US" sz="1599">
                  <a:solidFill>
                    <a:srgbClr val="000000"/>
                  </a:solidFill>
                  <a:latin typeface="DM Sans"/>
                </a:rPr>
                <a:t>This space is the new home of your wonderful idea.</a:t>
              </a:r>
            </a:p>
            <a:p>
              <a:pPr marL="345439" lvl="1" indent="-172720">
                <a:lnSpc>
                  <a:spcPts val="1919"/>
                </a:lnSpc>
                <a:buFont typeface="Arial"/>
                <a:buChar char="•"/>
              </a:pPr>
              <a:r>
                <a:rPr lang="en-US" sz="1599">
                  <a:solidFill>
                    <a:srgbClr val="000000"/>
                  </a:solidFill>
                  <a:latin typeface="DM Sans"/>
                </a:rPr>
                <a:t>Share it here by replacing this text with yours.</a:t>
              </a:r>
            </a:p>
          </p:txBody>
        </p:sp>
      </p:grpSp>
      <p:grpSp>
        <p:nvGrpSpPr>
          <p:cNvPr id="19" name="Group 19"/>
          <p:cNvGrpSpPr/>
          <p:nvPr/>
        </p:nvGrpSpPr>
        <p:grpSpPr>
          <a:xfrm>
            <a:off x="788764" y="5828234"/>
            <a:ext cx="3471510" cy="3471510"/>
            <a:chOff x="0" y="0"/>
            <a:chExt cx="3251200" cy="3251200"/>
          </a:xfrm>
        </p:grpSpPr>
        <p:sp>
          <p:nvSpPr>
            <p:cNvPr id="20" name="Freeform 20"/>
            <p:cNvSpPr/>
            <p:nvPr/>
          </p:nvSpPr>
          <p:spPr>
            <a:xfrm>
              <a:off x="0" y="0"/>
              <a:ext cx="3251200" cy="3251200"/>
            </a:xfrm>
            <a:custGeom>
              <a:avLst/>
              <a:gdLst/>
              <a:ahLst/>
              <a:cxnLst/>
              <a:rect l="l" t="t" r="r" b="b"/>
              <a:pathLst>
                <a:path w="3251200" h="3251200">
                  <a:moveTo>
                    <a:pt x="3251200" y="25400"/>
                  </a:moveTo>
                  <a:cubicBezTo>
                    <a:pt x="3251200" y="11372"/>
                    <a:pt x="3239833" y="0"/>
                    <a:pt x="3225800" y="0"/>
                  </a:cubicBezTo>
                  <a:lnTo>
                    <a:pt x="25400" y="0"/>
                  </a:lnTo>
                  <a:cubicBezTo>
                    <a:pt x="11372" y="0"/>
                    <a:pt x="0" y="11372"/>
                    <a:pt x="0" y="25400"/>
                  </a:cubicBezTo>
                  <a:lnTo>
                    <a:pt x="0" y="3225800"/>
                  </a:lnTo>
                  <a:cubicBezTo>
                    <a:pt x="0" y="3239833"/>
                    <a:pt x="11372" y="3251200"/>
                    <a:pt x="25400" y="3251200"/>
                  </a:cubicBezTo>
                  <a:lnTo>
                    <a:pt x="3225800" y="3251200"/>
                  </a:lnTo>
                  <a:cubicBezTo>
                    <a:pt x="3239833" y="3251200"/>
                    <a:pt x="3251200" y="3239833"/>
                    <a:pt x="3251200" y="3225800"/>
                  </a:cubicBezTo>
                  <a:lnTo>
                    <a:pt x="3251200" y="25400"/>
                  </a:lnTo>
                  <a:close/>
                </a:path>
              </a:pathLst>
            </a:custGeom>
            <a:solidFill>
              <a:srgbClr val="FFBEC6"/>
            </a:solidFill>
          </p:spPr>
        </p:sp>
        <p:sp>
          <p:nvSpPr>
            <p:cNvPr id="21" name="TextBox 21"/>
            <p:cNvSpPr txBox="1"/>
            <p:nvPr/>
          </p:nvSpPr>
          <p:spPr>
            <a:xfrm>
              <a:off x="152400" y="177800"/>
              <a:ext cx="2946400" cy="2819400"/>
            </a:xfrm>
            <a:prstGeom prst="rect">
              <a:avLst/>
            </a:prstGeom>
          </p:spPr>
          <p:txBody>
            <a:bodyPr lIns="127000" tIns="127000" rIns="127000" bIns="127000" rtlCol="0" anchor="ctr"/>
            <a:lstStyle/>
            <a:p>
              <a:pPr algn="ctr">
                <a:lnSpc>
                  <a:spcPts val="3749"/>
                </a:lnSpc>
              </a:pPr>
              <a:r>
                <a:rPr lang="en-US" sz="2499">
                  <a:solidFill>
                    <a:srgbClr val="000000"/>
                  </a:solidFill>
                  <a:latin typeface="DM Sans Bold"/>
                </a:rPr>
                <a:t>Idea Owner</a:t>
              </a:r>
            </a:p>
            <a:p>
              <a:pPr algn="ctr">
                <a:lnSpc>
                  <a:spcPts val="2399"/>
                </a:lnSpc>
              </a:pPr>
              <a:endParaRPr lang="en-US" sz="2499">
                <a:solidFill>
                  <a:srgbClr val="000000"/>
                </a:solidFill>
                <a:latin typeface="DM Sans Bold"/>
              </a:endParaRPr>
            </a:p>
            <a:p>
              <a:pPr algn="ctr">
                <a:lnSpc>
                  <a:spcPts val="2399"/>
                </a:lnSpc>
              </a:pPr>
              <a:r>
                <a:rPr lang="en-US" sz="1599">
                  <a:solidFill>
                    <a:srgbClr val="000000"/>
                  </a:solidFill>
                  <a:latin typeface="DM Sans"/>
                </a:rPr>
                <a:t>This space is the new home of your wonderful idea. Share it here by replacing this text with yours.</a:t>
              </a:r>
            </a:p>
          </p:txBody>
        </p:sp>
      </p:grpSp>
      <p:grpSp>
        <p:nvGrpSpPr>
          <p:cNvPr id="22" name="Group 22"/>
          <p:cNvGrpSpPr/>
          <p:nvPr/>
        </p:nvGrpSpPr>
        <p:grpSpPr>
          <a:xfrm rot="-199430">
            <a:off x="5094241" y="5984089"/>
            <a:ext cx="3471510" cy="3471510"/>
            <a:chOff x="0" y="0"/>
            <a:chExt cx="3251200" cy="3251200"/>
          </a:xfrm>
        </p:grpSpPr>
        <p:sp>
          <p:nvSpPr>
            <p:cNvPr id="23" name="Freeform 23"/>
            <p:cNvSpPr/>
            <p:nvPr/>
          </p:nvSpPr>
          <p:spPr>
            <a:xfrm>
              <a:off x="0" y="0"/>
              <a:ext cx="3251200" cy="3251200"/>
            </a:xfrm>
            <a:custGeom>
              <a:avLst/>
              <a:gdLst/>
              <a:ahLst/>
              <a:cxnLst/>
              <a:rect l="l" t="t" r="r" b="b"/>
              <a:pathLst>
                <a:path w="3251200" h="3251200">
                  <a:moveTo>
                    <a:pt x="3251200" y="25400"/>
                  </a:moveTo>
                  <a:cubicBezTo>
                    <a:pt x="3251200" y="11372"/>
                    <a:pt x="3239833" y="0"/>
                    <a:pt x="3225800" y="0"/>
                  </a:cubicBezTo>
                  <a:lnTo>
                    <a:pt x="25400" y="0"/>
                  </a:lnTo>
                  <a:cubicBezTo>
                    <a:pt x="11372" y="0"/>
                    <a:pt x="0" y="11372"/>
                    <a:pt x="0" y="25400"/>
                  </a:cubicBezTo>
                  <a:lnTo>
                    <a:pt x="0" y="3225800"/>
                  </a:lnTo>
                  <a:cubicBezTo>
                    <a:pt x="0" y="3239833"/>
                    <a:pt x="11372" y="3251200"/>
                    <a:pt x="25400" y="3251200"/>
                  </a:cubicBezTo>
                  <a:lnTo>
                    <a:pt x="3225800" y="3251200"/>
                  </a:lnTo>
                  <a:cubicBezTo>
                    <a:pt x="3239833" y="3251200"/>
                    <a:pt x="3251200" y="3239833"/>
                    <a:pt x="3251200" y="3225800"/>
                  </a:cubicBezTo>
                  <a:lnTo>
                    <a:pt x="3251200" y="25400"/>
                  </a:lnTo>
                  <a:close/>
                </a:path>
              </a:pathLst>
            </a:custGeom>
            <a:solidFill>
              <a:srgbClr val="FFE2E5"/>
            </a:solidFill>
          </p:spPr>
        </p:sp>
        <p:sp>
          <p:nvSpPr>
            <p:cNvPr id="24" name="TextBox 24"/>
            <p:cNvSpPr txBox="1"/>
            <p:nvPr/>
          </p:nvSpPr>
          <p:spPr>
            <a:xfrm>
              <a:off x="152400" y="254000"/>
              <a:ext cx="2946400" cy="2743200"/>
            </a:xfrm>
            <a:prstGeom prst="rect">
              <a:avLst/>
            </a:prstGeom>
          </p:spPr>
          <p:txBody>
            <a:bodyPr lIns="127000" tIns="127000" rIns="127000" bIns="127000" rtlCol="0" anchor="ctr"/>
            <a:lstStyle/>
            <a:p>
              <a:pPr algn="ctr">
                <a:lnSpc>
                  <a:spcPts val="6480"/>
                </a:lnSpc>
              </a:pPr>
              <a:r>
                <a:rPr lang="en-US" sz="5400">
                  <a:solidFill>
                    <a:srgbClr val="000000"/>
                  </a:solidFill>
                  <a:latin typeface="Moontime Bold"/>
                </a:rPr>
                <a:t>Idea Owner</a:t>
              </a:r>
            </a:p>
            <a:p>
              <a:pPr algn="ctr">
                <a:lnSpc>
                  <a:spcPts val="1919"/>
                </a:lnSpc>
              </a:pPr>
              <a:endParaRPr lang="en-US" sz="5400">
                <a:solidFill>
                  <a:srgbClr val="000000"/>
                </a:solidFill>
                <a:latin typeface="Moontime Bold"/>
              </a:endParaRPr>
            </a:p>
            <a:p>
              <a:pPr marL="345439" lvl="1" indent="-172720">
                <a:lnSpc>
                  <a:spcPts val="1919"/>
                </a:lnSpc>
                <a:buFont typeface="Arial"/>
                <a:buChar char="•"/>
              </a:pPr>
              <a:r>
                <a:rPr lang="en-US" sz="1599">
                  <a:solidFill>
                    <a:srgbClr val="000000"/>
                  </a:solidFill>
                  <a:latin typeface="DM Sans"/>
                </a:rPr>
                <a:t>This space is the new home of your wonderful idea.</a:t>
              </a:r>
            </a:p>
            <a:p>
              <a:pPr marL="345439" lvl="1" indent="-172720">
                <a:lnSpc>
                  <a:spcPts val="1919"/>
                </a:lnSpc>
                <a:buFont typeface="Arial"/>
                <a:buChar char="•"/>
              </a:pPr>
              <a:r>
                <a:rPr lang="en-US" sz="1599">
                  <a:solidFill>
                    <a:srgbClr val="000000"/>
                  </a:solidFill>
                  <a:latin typeface="DM Sans"/>
                </a:rPr>
                <a:t>Share it here by replacing this text with yours.</a:t>
              </a:r>
            </a:p>
          </p:txBody>
        </p:sp>
      </p:grpSp>
      <p:sp>
        <p:nvSpPr>
          <p:cNvPr id="25" name="Freeform 25"/>
          <p:cNvSpPr/>
          <p:nvPr/>
        </p:nvSpPr>
        <p:spPr>
          <a:xfrm>
            <a:off x="3871157" y="5550543"/>
            <a:ext cx="690623" cy="690623"/>
          </a:xfrm>
          <a:custGeom>
            <a:avLst/>
            <a:gdLst/>
            <a:ahLst/>
            <a:cxnLst/>
            <a:rect l="l" t="t" r="r" b="b"/>
            <a:pathLst>
              <a:path w="690623" h="690623">
                <a:moveTo>
                  <a:pt x="0" y="0"/>
                </a:moveTo>
                <a:lnTo>
                  <a:pt x="690623" y="0"/>
                </a:lnTo>
                <a:lnTo>
                  <a:pt x="690623" y="690623"/>
                </a:lnTo>
                <a:lnTo>
                  <a:pt x="0" y="690623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  <p:grpSp>
        <p:nvGrpSpPr>
          <p:cNvPr id="26" name="Group 26"/>
          <p:cNvGrpSpPr/>
          <p:nvPr/>
        </p:nvGrpSpPr>
        <p:grpSpPr>
          <a:xfrm rot="152969">
            <a:off x="9449924" y="1786158"/>
            <a:ext cx="3471510" cy="3471510"/>
            <a:chOff x="0" y="0"/>
            <a:chExt cx="3251200" cy="3251200"/>
          </a:xfrm>
        </p:grpSpPr>
        <p:sp>
          <p:nvSpPr>
            <p:cNvPr id="27" name="Freeform 27"/>
            <p:cNvSpPr/>
            <p:nvPr/>
          </p:nvSpPr>
          <p:spPr>
            <a:xfrm>
              <a:off x="0" y="0"/>
              <a:ext cx="3251200" cy="3251200"/>
            </a:xfrm>
            <a:custGeom>
              <a:avLst/>
              <a:gdLst/>
              <a:ahLst/>
              <a:cxnLst/>
              <a:rect l="l" t="t" r="r" b="b"/>
              <a:pathLst>
                <a:path w="3251200" h="3251200">
                  <a:moveTo>
                    <a:pt x="3251200" y="25400"/>
                  </a:moveTo>
                  <a:cubicBezTo>
                    <a:pt x="3251200" y="11372"/>
                    <a:pt x="3239833" y="0"/>
                    <a:pt x="3225800" y="0"/>
                  </a:cubicBezTo>
                  <a:lnTo>
                    <a:pt x="25400" y="0"/>
                  </a:lnTo>
                  <a:cubicBezTo>
                    <a:pt x="11372" y="0"/>
                    <a:pt x="0" y="11372"/>
                    <a:pt x="0" y="25400"/>
                  </a:cubicBezTo>
                  <a:lnTo>
                    <a:pt x="0" y="3225800"/>
                  </a:lnTo>
                  <a:cubicBezTo>
                    <a:pt x="0" y="3239833"/>
                    <a:pt x="11372" y="3251200"/>
                    <a:pt x="25400" y="3251200"/>
                  </a:cubicBezTo>
                  <a:lnTo>
                    <a:pt x="3225800" y="3251200"/>
                  </a:lnTo>
                  <a:cubicBezTo>
                    <a:pt x="3239833" y="3251200"/>
                    <a:pt x="3251200" y="3239833"/>
                    <a:pt x="3251200" y="3225800"/>
                  </a:cubicBezTo>
                  <a:lnTo>
                    <a:pt x="3251200" y="25400"/>
                  </a:lnTo>
                  <a:close/>
                </a:path>
              </a:pathLst>
            </a:custGeom>
            <a:solidFill>
              <a:srgbClr val="FFCCD2"/>
            </a:solidFill>
          </p:spPr>
        </p:sp>
        <p:sp>
          <p:nvSpPr>
            <p:cNvPr id="28" name="TextBox 28"/>
            <p:cNvSpPr txBox="1"/>
            <p:nvPr/>
          </p:nvSpPr>
          <p:spPr>
            <a:xfrm>
              <a:off x="152400" y="254000"/>
              <a:ext cx="2946400" cy="2743200"/>
            </a:xfrm>
            <a:prstGeom prst="rect">
              <a:avLst/>
            </a:prstGeom>
          </p:spPr>
          <p:txBody>
            <a:bodyPr lIns="127000" tIns="127000" rIns="127000" bIns="127000" rtlCol="0" anchor="ctr"/>
            <a:lstStyle/>
            <a:p>
              <a:pPr algn="ctr">
                <a:lnSpc>
                  <a:spcPts val="6480"/>
                </a:lnSpc>
              </a:pPr>
              <a:r>
                <a:rPr lang="en-US" sz="5400">
                  <a:solidFill>
                    <a:srgbClr val="000000"/>
                  </a:solidFill>
                  <a:latin typeface="Moontime Bold"/>
                </a:rPr>
                <a:t>Idea Owner</a:t>
              </a:r>
            </a:p>
            <a:p>
              <a:pPr algn="ctr">
                <a:lnSpc>
                  <a:spcPts val="1919"/>
                </a:lnSpc>
              </a:pPr>
              <a:endParaRPr lang="en-US" sz="5400">
                <a:solidFill>
                  <a:srgbClr val="000000"/>
                </a:solidFill>
                <a:latin typeface="Moontime Bold"/>
              </a:endParaRPr>
            </a:p>
            <a:p>
              <a:pPr marL="345439" lvl="1" indent="-172720">
                <a:lnSpc>
                  <a:spcPts val="1919"/>
                </a:lnSpc>
                <a:buFont typeface="Arial"/>
                <a:buChar char="•"/>
              </a:pPr>
              <a:r>
                <a:rPr lang="en-US" sz="1599">
                  <a:solidFill>
                    <a:srgbClr val="000000"/>
                  </a:solidFill>
                  <a:latin typeface="DM Sans"/>
                </a:rPr>
                <a:t>This space is the new home of your wonderful idea.</a:t>
              </a:r>
            </a:p>
            <a:p>
              <a:pPr marL="345439" lvl="1" indent="-172720">
                <a:lnSpc>
                  <a:spcPts val="1919"/>
                </a:lnSpc>
                <a:buFont typeface="Arial"/>
                <a:buChar char="•"/>
              </a:pPr>
              <a:r>
                <a:rPr lang="en-US" sz="1599">
                  <a:solidFill>
                    <a:srgbClr val="000000"/>
                  </a:solidFill>
                  <a:latin typeface="DM Sans"/>
                </a:rPr>
                <a:t>Share it here by replacing this text with yours.</a:t>
              </a:r>
            </a:p>
          </p:txBody>
        </p:sp>
      </p:grpSp>
      <p:sp>
        <p:nvSpPr>
          <p:cNvPr id="29" name="Freeform 29"/>
          <p:cNvSpPr/>
          <p:nvPr/>
        </p:nvSpPr>
        <p:spPr>
          <a:xfrm>
            <a:off x="9300036" y="1827878"/>
            <a:ext cx="690623" cy="690623"/>
          </a:xfrm>
          <a:custGeom>
            <a:avLst/>
            <a:gdLst/>
            <a:ahLst/>
            <a:cxnLst/>
            <a:rect l="l" t="t" r="r" b="b"/>
            <a:pathLst>
              <a:path w="690623" h="690623">
                <a:moveTo>
                  <a:pt x="0" y="0"/>
                </a:moveTo>
                <a:lnTo>
                  <a:pt x="690622" y="0"/>
                </a:lnTo>
                <a:lnTo>
                  <a:pt x="690622" y="690623"/>
                </a:lnTo>
                <a:lnTo>
                  <a:pt x="0" y="690623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621</Words>
  <Application>Microsoft Office PowerPoint</Application>
  <PresentationFormat>Custom</PresentationFormat>
  <Paragraphs>93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Moontime Bold</vt:lpstr>
      <vt:lpstr>DM Sans Bold</vt:lpstr>
      <vt:lpstr>Arial</vt:lpstr>
      <vt:lpstr>DM Sans</vt:lpstr>
      <vt:lpstr>Calibri</vt:lpstr>
      <vt:lpstr>Office Theme</vt:lpstr>
      <vt:lpstr>PowerPoint Presentation</vt:lpstr>
      <vt:lpstr>PowerPoint Presentation</vt:lpstr>
      <vt:lpstr>PowerPoint Presentation</vt:lpstr>
    </vt:vector>
  </TitlesOfParts>
  <Manager>ivandabetic</Manager>
  <Company>ivandabetic.com</Company>
  <LinksUpToDate>false</LinksUpToDate>
  <SharedDoc>false</SharedDoc>
  <HyperlinkBase>www.ivandabetic.com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Crazy 8s</dc:title>
  <dc:subject>idabetic</dc:subject>
  <dc:creator>ivan dabetić</dc:creator>
  <cp:keywords>Crazy 8s</cp:keywords>
  <cp:lastModifiedBy>Ivan Dabetic</cp:lastModifiedBy>
  <cp:revision>2</cp:revision>
  <dcterms:created xsi:type="dcterms:W3CDTF">2006-08-16T00:00:00Z</dcterms:created>
  <dcterms:modified xsi:type="dcterms:W3CDTF">2023-06-14T13:23:32Z</dcterms:modified>
  <cp:category>Crazy 8s</cp:category>
  <dc:identifier>DAFlzNrtrtQ</dc:identifier>
</cp:coreProperties>
</file>