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Now" panose="020B0604020202020204" charset="0"/>
      <p:regular r:id="rId7"/>
    </p:embeddedFont>
    <p:embeddedFont>
      <p:font typeface="Now Bold" panose="020B0604020202020204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9" d="100"/>
          <a:sy n="49" d="100"/>
        </p:scale>
        <p:origin x="104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8025974" y="4446633"/>
            <a:ext cx="2239679" cy="1382426"/>
            <a:chOff x="0" y="0"/>
            <a:chExt cx="829511" cy="51201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29511" cy="512010"/>
            </a:xfrm>
            <a:custGeom>
              <a:avLst/>
              <a:gdLst/>
              <a:ahLst/>
              <a:cxnLst/>
              <a:rect l="l" t="t" r="r" b="b"/>
              <a:pathLst>
                <a:path w="829511" h="512010">
                  <a:moveTo>
                    <a:pt x="0" y="0"/>
                  </a:moveTo>
                  <a:lnTo>
                    <a:pt x="829511" y="0"/>
                  </a:lnTo>
                  <a:lnTo>
                    <a:pt x="829511" y="512010"/>
                  </a:lnTo>
                  <a:lnTo>
                    <a:pt x="0" y="512010"/>
                  </a:lnTo>
                  <a:close/>
                </a:path>
              </a:pathLst>
            </a:custGeom>
            <a:solidFill>
              <a:srgbClr val="CFECFD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860"/>
                </a:lnSpc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8435931" y="4833935"/>
            <a:ext cx="1374646" cy="7425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38"/>
              </a:lnSpc>
            </a:pPr>
            <a:r>
              <a:rPr lang="en-US" sz="2988">
                <a:solidFill>
                  <a:srgbClr val="082B42"/>
                </a:solidFill>
                <a:latin typeface="Now Bold"/>
              </a:rPr>
              <a:t>MAIN IDEA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11035771" y="4782714"/>
            <a:ext cx="2239679" cy="710263"/>
            <a:chOff x="0" y="0"/>
            <a:chExt cx="829511" cy="263060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829511" cy="263060"/>
            </a:xfrm>
            <a:custGeom>
              <a:avLst/>
              <a:gdLst/>
              <a:ahLst/>
              <a:cxnLst/>
              <a:rect l="l" t="t" r="r" b="b"/>
              <a:pathLst>
                <a:path w="829511" h="263060">
                  <a:moveTo>
                    <a:pt x="0" y="0"/>
                  </a:moveTo>
                  <a:lnTo>
                    <a:pt x="829511" y="0"/>
                  </a:lnTo>
                  <a:lnTo>
                    <a:pt x="829511" y="263060"/>
                  </a:lnTo>
                  <a:lnTo>
                    <a:pt x="0" y="263060"/>
                  </a:lnTo>
                  <a:close/>
                </a:path>
              </a:pathLst>
            </a:custGeom>
            <a:solidFill>
              <a:srgbClr val="CFECFD"/>
            </a:solidFill>
          </p:spPr>
        </p:sp>
        <p:sp>
          <p:nvSpPr>
            <p:cNvPr id="8" name="TextBox 8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860"/>
                </a:lnSpc>
              </a:pPr>
              <a:endParaRPr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1035340" y="5829059"/>
            <a:ext cx="2239679" cy="710177"/>
            <a:chOff x="0" y="0"/>
            <a:chExt cx="829511" cy="263029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829511" cy="263029"/>
            </a:xfrm>
            <a:custGeom>
              <a:avLst/>
              <a:gdLst/>
              <a:ahLst/>
              <a:cxnLst/>
              <a:rect l="l" t="t" r="r" b="b"/>
              <a:pathLst>
                <a:path w="829511" h="263029">
                  <a:moveTo>
                    <a:pt x="0" y="0"/>
                  </a:moveTo>
                  <a:lnTo>
                    <a:pt x="829511" y="0"/>
                  </a:lnTo>
                  <a:lnTo>
                    <a:pt x="829511" y="263029"/>
                  </a:lnTo>
                  <a:lnTo>
                    <a:pt x="0" y="263029"/>
                  </a:lnTo>
                  <a:close/>
                </a:path>
              </a:pathLst>
            </a:custGeom>
            <a:solidFill>
              <a:srgbClr val="CFECFD"/>
            </a:solidFill>
          </p:spPr>
        </p:sp>
        <p:sp>
          <p:nvSpPr>
            <p:cNvPr id="11" name="TextBox 11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860"/>
                </a:lnSpc>
              </a:pPr>
              <a:endParaRPr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11035340" y="3702596"/>
            <a:ext cx="2239679" cy="710263"/>
            <a:chOff x="0" y="0"/>
            <a:chExt cx="829511" cy="263060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829511" cy="263060"/>
            </a:xfrm>
            <a:custGeom>
              <a:avLst/>
              <a:gdLst/>
              <a:ahLst/>
              <a:cxnLst/>
              <a:rect l="l" t="t" r="r" b="b"/>
              <a:pathLst>
                <a:path w="829511" h="263060">
                  <a:moveTo>
                    <a:pt x="0" y="0"/>
                  </a:moveTo>
                  <a:lnTo>
                    <a:pt x="829511" y="0"/>
                  </a:lnTo>
                  <a:lnTo>
                    <a:pt x="829511" y="263060"/>
                  </a:lnTo>
                  <a:lnTo>
                    <a:pt x="0" y="263060"/>
                  </a:lnTo>
                  <a:close/>
                </a:path>
              </a:pathLst>
            </a:custGeom>
            <a:solidFill>
              <a:srgbClr val="CFECFD"/>
            </a:solidFill>
          </p:spPr>
        </p:sp>
        <p:sp>
          <p:nvSpPr>
            <p:cNvPr id="14" name="TextBox 14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860"/>
                </a:lnSpc>
              </a:pPr>
              <a:endParaRPr/>
            </a:p>
          </p:txBody>
        </p:sp>
      </p:grpSp>
      <p:sp>
        <p:nvSpPr>
          <p:cNvPr id="15" name="AutoShape 15"/>
          <p:cNvSpPr/>
          <p:nvPr/>
        </p:nvSpPr>
        <p:spPr>
          <a:xfrm>
            <a:off x="10265652" y="5118796"/>
            <a:ext cx="770119" cy="3810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6" name="AutoShape 16"/>
          <p:cNvSpPr/>
          <p:nvPr/>
        </p:nvSpPr>
        <p:spPr>
          <a:xfrm>
            <a:off x="10631230" y="6165097"/>
            <a:ext cx="404109" cy="3810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7" name="AutoShape 17"/>
          <p:cNvSpPr/>
          <p:nvPr/>
        </p:nvSpPr>
        <p:spPr>
          <a:xfrm>
            <a:off x="10631230" y="4038678"/>
            <a:ext cx="404109" cy="3810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8" name="AutoShape 18"/>
          <p:cNvSpPr/>
          <p:nvPr/>
        </p:nvSpPr>
        <p:spPr>
          <a:xfrm rot="-5400000">
            <a:off x="9558496" y="5092362"/>
            <a:ext cx="2145469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grpSp>
        <p:nvGrpSpPr>
          <p:cNvPr id="19" name="Group 19"/>
          <p:cNvGrpSpPr/>
          <p:nvPr/>
        </p:nvGrpSpPr>
        <p:grpSpPr>
          <a:xfrm rot="-10800000">
            <a:off x="5016176" y="4804584"/>
            <a:ext cx="2239679" cy="710263"/>
            <a:chOff x="0" y="0"/>
            <a:chExt cx="829511" cy="263060"/>
          </a:xfrm>
        </p:grpSpPr>
        <p:sp>
          <p:nvSpPr>
            <p:cNvPr id="20" name="Freeform 20"/>
            <p:cNvSpPr/>
            <p:nvPr/>
          </p:nvSpPr>
          <p:spPr>
            <a:xfrm>
              <a:off x="0" y="0"/>
              <a:ext cx="829511" cy="263060"/>
            </a:xfrm>
            <a:custGeom>
              <a:avLst/>
              <a:gdLst/>
              <a:ahLst/>
              <a:cxnLst/>
              <a:rect l="l" t="t" r="r" b="b"/>
              <a:pathLst>
                <a:path w="829511" h="263060">
                  <a:moveTo>
                    <a:pt x="0" y="0"/>
                  </a:moveTo>
                  <a:lnTo>
                    <a:pt x="829511" y="0"/>
                  </a:lnTo>
                  <a:lnTo>
                    <a:pt x="829511" y="263060"/>
                  </a:lnTo>
                  <a:lnTo>
                    <a:pt x="0" y="263060"/>
                  </a:lnTo>
                  <a:close/>
                </a:path>
              </a:pathLst>
            </a:custGeom>
            <a:solidFill>
              <a:srgbClr val="CFECFD"/>
            </a:solidFill>
          </p:spPr>
        </p:sp>
        <p:sp>
          <p:nvSpPr>
            <p:cNvPr id="21" name="TextBox 21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860"/>
                </a:lnSpc>
              </a:pPr>
              <a:endParaRPr/>
            </a:p>
          </p:txBody>
        </p:sp>
      </p:grpSp>
      <p:grpSp>
        <p:nvGrpSpPr>
          <p:cNvPr id="22" name="Group 22"/>
          <p:cNvGrpSpPr/>
          <p:nvPr/>
        </p:nvGrpSpPr>
        <p:grpSpPr>
          <a:xfrm rot="-10800000">
            <a:off x="5016608" y="3758325"/>
            <a:ext cx="2239679" cy="710177"/>
            <a:chOff x="0" y="0"/>
            <a:chExt cx="829511" cy="263029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829511" cy="263029"/>
            </a:xfrm>
            <a:custGeom>
              <a:avLst/>
              <a:gdLst/>
              <a:ahLst/>
              <a:cxnLst/>
              <a:rect l="l" t="t" r="r" b="b"/>
              <a:pathLst>
                <a:path w="829511" h="263029">
                  <a:moveTo>
                    <a:pt x="0" y="0"/>
                  </a:moveTo>
                  <a:lnTo>
                    <a:pt x="829511" y="0"/>
                  </a:lnTo>
                  <a:lnTo>
                    <a:pt x="829511" y="263029"/>
                  </a:lnTo>
                  <a:lnTo>
                    <a:pt x="0" y="263029"/>
                  </a:lnTo>
                  <a:close/>
                </a:path>
              </a:pathLst>
            </a:custGeom>
            <a:solidFill>
              <a:srgbClr val="CFECFD"/>
            </a:solidFill>
          </p:spPr>
        </p:sp>
        <p:sp>
          <p:nvSpPr>
            <p:cNvPr id="24" name="TextBox 24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860"/>
                </a:lnSpc>
              </a:pPr>
              <a:endParaRPr/>
            </a:p>
          </p:txBody>
        </p:sp>
      </p:grpSp>
      <p:grpSp>
        <p:nvGrpSpPr>
          <p:cNvPr id="25" name="Group 25"/>
          <p:cNvGrpSpPr/>
          <p:nvPr/>
        </p:nvGrpSpPr>
        <p:grpSpPr>
          <a:xfrm rot="-10800000">
            <a:off x="5016608" y="5884702"/>
            <a:ext cx="2239679" cy="710263"/>
            <a:chOff x="0" y="0"/>
            <a:chExt cx="829511" cy="263060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829511" cy="263060"/>
            </a:xfrm>
            <a:custGeom>
              <a:avLst/>
              <a:gdLst/>
              <a:ahLst/>
              <a:cxnLst/>
              <a:rect l="l" t="t" r="r" b="b"/>
              <a:pathLst>
                <a:path w="829511" h="263060">
                  <a:moveTo>
                    <a:pt x="0" y="0"/>
                  </a:moveTo>
                  <a:lnTo>
                    <a:pt x="829511" y="0"/>
                  </a:lnTo>
                  <a:lnTo>
                    <a:pt x="829511" y="263060"/>
                  </a:lnTo>
                  <a:lnTo>
                    <a:pt x="0" y="263060"/>
                  </a:lnTo>
                  <a:close/>
                </a:path>
              </a:pathLst>
            </a:custGeom>
            <a:solidFill>
              <a:srgbClr val="CFECFD"/>
            </a:solidFill>
          </p:spPr>
        </p:sp>
        <p:sp>
          <p:nvSpPr>
            <p:cNvPr id="27" name="TextBox 27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860"/>
                </a:lnSpc>
              </a:pPr>
              <a:endParaRPr/>
            </a:p>
          </p:txBody>
        </p:sp>
      </p:grpSp>
      <p:sp>
        <p:nvSpPr>
          <p:cNvPr id="28" name="AutoShape 28"/>
          <p:cNvSpPr/>
          <p:nvPr/>
        </p:nvSpPr>
        <p:spPr>
          <a:xfrm>
            <a:off x="7255855" y="5140665"/>
            <a:ext cx="770119" cy="3810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29" name="AutoShape 29"/>
          <p:cNvSpPr/>
          <p:nvPr/>
        </p:nvSpPr>
        <p:spPr>
          <a:xfrm>
            <a:off x="7256286" y="4094364"/>
            <a:ext cx="404109" cy="3810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0" name="AutoShape 30"/>
          <p:cNvSpPr/>
          <p:nvPr/>
        </p:nvSpPr>
        <p:spPr>
          <a:xfrm>
            <a:off x="7256286" y="6220783"/>
            <a:ext cx="404109" cy="3810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1" name="AutoShape 31"/>
          <p:cNvSpPr/>
          <p:nvPr/>
        </p:nvSpPr>
        <p:spPr>
          <a:xfrm rot="5400000">
            <a:off x="6587661" y="5167099"/>
            <a:ext cx="2145469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grpSp>
        <p:nvGrpSpPr>
          <p:cNvPr id="32" name="Group 32"/>
          <p:cNvGrpSpPr/>
          <p:nvPr/>
        </p:nvGrpSpPr>
        <p:grpSpPr>
          <a:xfrm>
            <a:off x="6655460" y="2268433"/>
            <a:ext cx="2239679" cy="710263"/>
            <a:chOff x="0" y="0"/>
            <a:chExt cx="829511" cy="263060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829511" cy="263060"/>
            </a:xfrm>
            <a:custGeom>
              <a:avLst/>
              <a:gdLst/>
              <a:ahLst/>
              <a:cxnLst/>
              <a:rect l="l" t="t" r="r" b="b"/>
              <a:pathLst>
                <a:path w="829511" h="263060">
                  <a:moveTo>
                    <a:pt x="0" y="0"/>
                  </a:moveTo>
                  <a:lnTo>
                    <a:pt x="829511" y="0"/>
                  </a:lnTo>
                  <a:lnTo>
                    <a:pt x="829511" y="263060"/>
                  </a:lnTo>
                  <a:lnTo>
                    <a:pt x="0" y="263060"/>
                  </a:lnTo>
                  <a:close/>
                </a:path>
              </a:pathLst>
            </a:custGeom>
            <a:solidFill>
              <a:srgbClr val="CFECFD"/>
            </a:solidFill>
          </p:spPr>
        </p:sp>
        <p:sp>
          <p:nvSpPr>
            <p:cNvPr id="34" name="TextBox 34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860"/>
                </a:lnSpc>
              </a:pPr>
              <a:endParaRPr/>
            </a:p>
          </p:txBody>
        </p:sp>
      </p:grpSp>
      <p:grpSp>
        <p:nvGrpSpPr>
          <p:cNvPr id="35" name="Group 35"/>
          <p:cNvGrpSpPr/>
          <p:nvPr/>
        </p:nvGrpSpPr>
        <p:grpSpPr>
          <a:xfrm>
            <a:off x="9352338" y="2268476"/>
            <a:ext cx="2239679" cy="710177"/>
            <a:chOff x="0" y="0"/>
            <a:chExt cx="829511" cy="263029"/>
          </a:xfrm>
        </p:grpSpPr>
        <p:sp>
          <p:nvSpPr>
            <p:cNvPr id="36" name="Freeform 36"/>
            <p:cNvSpPr/>
            <p:nvPr/>
          </p:nvSpPr>
          <p:spPr>
            <a:xfrm>
              <a:off x="0" y="0"/>
              <a:ext cx="829511" cy="263029"/>
            </a:xfrm>
            <a:custGeom>
              <a:avLst/>
              <a:gdLst/>
              <a:ahLst/>
              <a:cxnLst/>
              <a:rect l="l" t="t" r="r" b="b"/>
              <a:pathLst>
                <a:path w="829511" h="263029">
                  <a:moveTo>
                    <a:pt x="0" y="0"/>
                  </a:moveTo>
                  <a:lnTo>
                    <a:pt x="829511" y="0"/>
                  </a:lnTo>
                  <a:lnTo>
                    <a:pt x="829511" y="263029"/>
                  </a:lnTo>
                  <a:lnTo>
                    <a:pt x="0" y="263029"/>
                  </a:lnTo>
                  <a:close/>
                </a:path>
              </a:pathLst>
            </a:custGeom>
            <a:solidFill>
              <a:srgbClr val="CFECFD"/>
            </a:solidFill>
          </p:spPr>
        </p:sp>
        <p:sp>
          <p:nvSpPr>
            <p:cNvPr id="37" name="TextBox 37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860"/>
                </a:lnSpc>
              </a:pPr>
              <a:endParaRPr/>
            </a:p>
          </p:txBody>
        </p:sp>
      </p:grpSp>
      <p:grpSp>
        <p:nvGrpSpPr>
          <p:cNvPr id="38" name="Group 38"/>
          <p:cNvGrpSpPr/>
          <p:nvPr/>
        </p:nvGrpSpPr>
        <p:grpSpPr>
          <a:xfrm>
            <a:off x="3957612" y="2268433"/>
            <a:ext cx="2239679" cy="710263"/>
            <a:chOff x="0" y="0"/>
            <a:chExt cx="829511" cy="263060"/>
          </a:xfrm>
        </p:grpSpPr>
        <p:sp>
          <p:nvSpPr>
            <p:cNvPr id="39" name="Freeform 39"/>
            <p:cNvSpPr/>
            <p:nvPr/>
          </p:nvSpPr>
          <p:spPr>
            <a:xfrm>
              <a:off x="0" y="0"/>
              <a:ext cx="829511" cy="263060"/>
            </a:xfrm>
            <a:custGeom>
              <a:avLst/>
              <a:gdLst/>
              <a:ahLst/>
              <a:cxnLst/>
              <a:rect l="l" t="t" r="r" b="b"/>
              <a:pathLst>
                <a:path w="829511" h="263060">
                  <a:moveTo>
                    <a:pt x="0" y="0"/>
                  </a:moveTo>
                  <a:lnTo>
                    <a:pt x="829511" y="0"/>
                  </a:lnTo>
                  <a:lnTo>
                    <a:pt x="829511" y="263060"/>
                  </a:lnTo>
                  <a:lnTo>
                    <a:pt x="0" y="263060"/>
                  </a:lnTo>
                  <a:close/>
                </a:path>
              </a:pathLst>
            </a:custGeom>
            <a:solidFill>
              <a:srgbClr val="CFECFD"/>
            </a:solidFill>
          </p:spPr>
        </p:sp>
        <p:sp>
          <p:nvSpPr>
            <p:cNvPr id="40" name="TextBox 40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860"/>
                </a:lnSpc>
              </a:pPr>
              <a:endParaRPr/>
            </a:p>
          </p:txBody>
        </p:sp>
      </p:grpSp>
      <p:grpSp>
        <p:nvGrpSpPr>
          <p:cNvPr id="41" name="Group 41"/>
          <p:cNvGrpSpPr/>
          <p:nvPr/>
        </p:nvGrpSpPr>
        <p:grpSpPr>
          <a:xfrm>
            <a:off x="12049217" y="2268519"/>
            <a:ext cx="2239679" cy="710177"/>
            <a:chOff x="0" y="0"/>
            <a:chExt cx="829511" cy="263029"/>
          </a:xfrm>
        </p:grpSpPr>
        <p:sp>
          <p:nvSpPr>
            <p:cNvPr id="42" name="Freeform 42"/>
            <p:cNvSpPr/>
            <p:nvPr/>
          </p:nvSpPr>
          <p:spPr>
            <a:xfrm>
              <a:off x="0" y="0"/>
              <a:ext cx="829511" cy="263029"/>
            </a:xfrm>
            <a:custGeom>
              <a:avLst/>
              <a:gdLst/>
              <a:ahLst/>
              <a:cxnLst/>
              <a:rect l="l" t="t" r="r" b="b"/>
              <a:pathLst>
                <a:path w="829511" h="263029">
                  <a:moveTo>
                    <a:pt x="0" y="0"/>
                  </a:moveTo>
                  <a:lnTo>
                    <a:pt x="829511" y="0"/>
                  </a:lnTo>
                  <a:lnTo>
                    <a:pt x="829511" y="263029"/>
                  </a:lnTo>
                  <a:lnTo>
                    <a:pt x="0" y="263029"/>
                  </a:lnTo>
                  <a:close/>
                </a:path>
              </a:pathLst>
            </a:custGeom>
            <a:solidFill>
              <a:srgbClr val="CFECFD"/>
            </a:solidFill>
          </p:spPr>
        </p:sp>
        <p:sp>
          <p:nvSpPr>
            <p:cNvPr id="43" name="TextBox 43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860"/>
                </a:lnSpc>
              </a:pPr>
              <a:endParaRPr/>
            </a:p>
          </p:txBody>
        </p:sp>
      </p:grpSp>
      <p:grpSp>
        <p:nvGrpSpPr>
          <p:cNvPr id="44" name="Group 44"/>
          <p:cNvGrpSpPr/>
          <p:nvPr/>
        </p:nvGrpSpPr>
        <p:grpSpPr>
          <a:xfrm>
            <a:off x="3957495" y="7308304"/>
            <a:ext cx="2239679" cy="710263"/>
            <a:chOff x="0" y="0"/>
            <a:chExt cx="829511" cy="263060"/>
          </a:xfrm>
        </p:grpSpPr>
        <p:sp>
          <p:nvSpPr>
            <p:cNvPr id="45" name="Freeform 45"/>
            <p:cNvSpPr/>
            <p:nvPr/>
          </p:nvSpPr>
          <p:spPr>
            <a:xfrm>
              <a:off x="0" y="0"/>
              <a:ext cx="829511" cy="263060"/>
            </a:xfrm>
            <a:custGeom>
              <a:avLst/>
              <a:gdLst/>
              <a:ahLst/>
              <a:cxnLst/>
              <a:rect l="l" t="t" r="r" b="b"/>
              <a:pathLst>
                <a:path w="829511" h="263060">
                  <a:moveTo>
                    <a:pt x="0" y="0"/>
                  </a:moveTo>
                  <a:lnTo>
                    <a:pt x="829511" y="0"/>
                  </a:lnTo>
                  <a:lnTo>
                    <a:pt x="829511" y="263060"/>
                  </a:lnTo>
                  <a:lnTo>
                    <a:pt x="0" y="263060"/>
                  </a:lnTo>
                  <a:close/>
                </a:path>
              </a:pathLst>
            </a:custGeom>
            <a:solidFill>
              <a:srgbClr val="CFECFD"/>
            </a:solidFill>
          </p:spPr>
        </p:sp>
        <p:sp>
          <p:nvSpPr>
            <p:cNvPr id="46" name="TextBox 46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860"/>
                </a:lnSpc>
              </a:pPr>
              <a:endParaRPr/>
            </a:p>
          </p:txBody>
        </p:sp>
      </p:grpSp>
      <p:grpSp>
        <p:nvGrpSpPr>
          <p:cNvPr id="47" name="Group 47"/>
          <p:cNvGrpSpPr/>
          <p:nvPr/>
        </p:nvGrpSpPr>
        <p:grpSpPr>
          <a:xfrm>
            <a:off x="8025974" y="7283281"/>
            <a:ext cx="2239679" cy="710177"/>
            <a:chOff x="0" y="0"/>
            <a:chExt cx="829511" cy="263029"/>
          </a:xfrm>
        </p:grpSpPr>
        <p:sp>
          <p:nvSpPr>
            <p:cNvPr id="48" name="Freeform 48"/>
            <p:cNvSpPr/>
            <p:nvPr/>
          </p:nvSpPr>
          <p:spPr>
            <a:xfrm>
              <a:off x="0" y="0"/>
              <a:ext cx="829511" cy="263029"/>
            </a:xfrm>
            <a:custGeom>
              <a:avLst/>
              <a:gdLst/>
              <a:ahLst/>
              <a:cxnLst/>
              <a:rect l="l" t="t" r="r" b="b"/>
              <a:pathLst>
                <a:path w="829511" h="263029">
                  <a:moveTo>
                    <a:pt x="0" y="0"/>
                  </a:moveTo>
                  <a:lnTo>
                    <a:pt x="829511" y="0"/>
                  </a:lnTo>
                  <a:lnTo>
                    <a:pt x="829511" y="263029"/>
                  </a:lnTo>
                  <a:lnTo>
                    <a:pt x="0" y="263029"/>
                  </a:lnTo>
                  <a:close/>
                </a:path>
              </a:pathLst>
            </a:custGeom>
            <a:solidFill>
              <a:srgbClr val="CFECFD"/>
            </a:solidFill>
          </p:spPr>
        </p:sp>
        <p:sp>
          <p:nvSpPr>
            <p:cNvPr id="49" name="TextBox 49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860"/>
                </a:lnSpc>
              </a:pPr>
              <a:endParaRPr/>
            </a:p>
          </p:txBody>
        </p:sp>
      </p:grpSp>
      <p:grpSp>
        <p:nvGrpSpPr>
          <p:cNvPr id="50" name="Group 50"/>
          <p:cNvGrpSpPr/>
          <p:nvPr/>
        </p:nvGrpSpPr>
        <p:grpSpPr>
          <a:xfrm>
            <a:off x="12090826" y="7283535"/>
            <a:ext cx="2239679" cy="710177"/>
            <a:chOff x="0" y="0"/>
            <a:chExt cx="829511" cy="263029"/>
          </a:xfrm>
        </p:grpSpPr>
        <p:sp>
          <p:nvSpPr>
            <p:cNvPr id="51" name="Freeform 51"/>
            <p:cNvSpPr/>
            <p:nvPr/>
          </p:nvSpPr>
          <p:spPr>
            <a:xfrm>
              <a:off x="0" y="0"/>
              <a:ext cx="829511" cy="263029"/>
            </a:xfrm>
            <a:custGeom>
              <a:avLst/>
              <a:gdLst/>
              <a:ahLst/>
              <a:cxnLst/>
              <a:rect l="l" t="t" r="r" b="b"/>
              <a:pathLst>
                <a:path w="829511" h="263029">
                  <a:moveTo>
                    <a:pt x="0" y="0"/>
                  </a:moveTo>
                  <a:lnTo>
                    <a:pt x="829511" y="0"/>
                  </a:lnTo>
                  <a:lnTo>
                    <a:pt x="829511" y="263029"/>
                  </a:lnTo>
                  <a:lnTo>
                    <a:pt x="0" y="263029"/>
                  </a:lnTo>
                  <a:close/>
                </a:path>
              </a:pathLst>
            </a:custGeom>
            <a:solidFill>
              <a:srgbClr val="CFECFD"/>
            </a:solidFill>
          </p:spPr>
        </p:sp>
        <p:sp>
          <p:nvSpPr>
            <p:cNvPr id="52" name="TextBox 52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860"/>
                </a:lnSpc>
              </a:pPr>
              <a:endParaRPr/>
            </a:p>
          </p:txBody>
        </p:sp>
      </p:grpSp>
      <p:sp>
        <p:nvSpPr>
          <p:cNvPr id="53" name="AutoShape 53"/>
          <p:cNvSpPr/>
          <p:nvPr/>
        </p:nvSpPr>
        <p:spPr>
          <a:xfrm rot="-10800000">
            <a:off x="5077451" y="3211121"/>
            <a:ext cx="8110655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54" name="AutoShape 54"/>
          <p:cNvSpPr/>
          <p:nvPr/>
        </p:nvSpPr>
        <p:spPr>
          <a:xfrm>
            <a:off x="8547107" y="3828877"/>
            <a:ext cx="1197412" cy="3810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55" name="AutoShape 55"/>
          <p:cNvSpPr/>
          <p:nvPr/>
        </p:nvSpPr>
        <p:spPr>
          <a:xfrm>
            <a:off x="4951714" y="3085383"/>
            <a:ext cx="251474" cy="3810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56" name="AutoShape 56"/>
          <p:cNvSpPr/>
          <p:nvPr/>
        </p:nvSpPr>
        <p:spPr>
          <a:xfrm>
            <a:off x="7659087" y="3075858"/>
            <a:ext cx="232424" cy="3810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57" name="AutoShape 57"/>
          <p:cNvSpPr/>
          <p:nvPr/>
        </p:nvSpPr>
        <p:spPr>
          <a:xfrm>
            <a:off x="10346419" y="3085362"/>
            <a:ext cx="251517" cy="3810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58" name="AutoShape 58"/>
          <p:cNvSpPr/>
          <p:nvPr/>
        </p:nvSpPr>
        <p:spPr>
          <a:xfrm>
            <a:off x="13052844" y="3075858"/>
            <a:ext cx="232424" cy="3810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59" name="AutoShape 59"/>
          <p:cNvSpPr/>
          <p:nvPr/>
        </p:nvSpPr>
        <p:spPr>
          <a:xfrm>
            <a:off x="5077451" y="7002518"/>
            <a:ext cx="8133215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0" name="AutoShape 60"/>
          <p:cNvSpPr/>
          <p:nvPr/>
        </p:nvSpPr>
        <p:spPr>
          <a:xfrm>
            <a:off x="8557326" y="6396738"/>
            <a:ext cx="1173464" cy="3810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1" name="AutoShape 61"/>
          <p:cNvSpPr/>
          <p:nvPr/>
        </p:nvSpPr>
        <p:spPr>
          <a:xfrm>
            <a:off x="13070157" y="7123976"/>
            <a:ext cx="281018" cy="3810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2" name="AutoShape 62"/>
          <p:cNvSpPr/>
          <p:nvPr/>
        </p:nvSpPr>
        <p:spPr>
          <a:xfrm>
            <a:off x="9012743" y="7132928"/>
            <a:ext cx="262630" cy="3810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3" name="AutoShape 63"/>
          <p:cNvSpPr/>
          <p:nvPr/>
        </p:nvSpPr>
        <p:spPr>
          <a:xfrm>
            <a:off x="4924441" y="7136361"/>
            <a:ext cx="305786" cy="3810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4" name="TextBox 64"/>
          <p:cNvSpPr txBox="1"/>
          <p:nvPr/>
        </p:nvSpPr>
        <p:spPr>
          <a:xfrm>
            <a:off x="4317855" y="2485049"/>
            <a:ext cx="1557292" cy="2485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050"/>
              </a:lnSpc>
            </a:pPr>
            <a:r>
              <a:rPr lang="en-US" sz="1464" spc="212">
                <a:solidFill>
                  <a:srgbClr val="082B42"/>
                </a:solidFill>
                <a:latin typeface="Now Bold"/>
              </a:rPr>
              <a:t>OPTION 1</a:t>
            </a:r>
          </a:p>
        </p:txBody>
      </p:sp>
      <p:sp>
        <p:nvSpPr>
          <p:cNvPr id="65" name="TextBox 65"/>
          <p:cNvSpPr txBox="1"/>
          <p:nvPr/>
        </p:nvSpPr>
        <p:spPr>
          <a:xfrm>
            <a:off x="6996653" y="2485006"/>
            <a:ext cx="1557292" cy="2485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050"/>
              </a:lnSpc>
            </a:pPr>
            <a:r>
              <a:rPr lang="en-US" sz="1464" spc="212">
                <a:solidFill>
                  <a:srgbClr val="082B42"/>
                </a:solidFill>
                <a:latin typeface="Now Bold"/>
              </a:rPr>
              <a:t>OPTION 2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9674482" y="2472936"/>
            <a:ext cx="1557292" cy="2485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050"/>
              </a:lnSpc>
            </a:pPr>
            <a:r>
              <a:rPr lang="en-US" sz="1464" spc="212">
                <a:solidFill>
                  <a:srgbClr val="082B42"/>
                </a:solidFill>
                <a:latin typeface="Now Bold"/>
              </a:rPr>
              <a:t>OPTION 3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12373067" y="2485049"/>
            <a:ext cx="1557292" cy="2485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050"/>
              </a:lnSpc>
            </a:pPr>
            <a:r>
              <a:rPr lang="en-US" sz="1464" spc="212">
                <a:solidFill>
                  <a:srgbClr val="082B42"/>
                </a:solidFill>
                <a:latin typeface="Now Bold"/>
              </a:rPr>
              <a:t>OPTION 4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4337390" y="7530933"/>
            <a:ext cx="1557292" cy="2485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050"/>
              </a:lnSpc>
            </a:pPr>
            <a:r>
              <a:rPr lang="en-US" sz="1464" spc="212">
                <a:solidFill>
                  <a:srgbClr val="082B42"/>
                </a:solidFill>
                <a:latin typeface="Now Bold"/>
              </a:rPr>
              <a:t>OPTION 11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8386215" y="7530933"/>
            <a:ext cx="1557292" cy="2485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050"/>
              </a:lnSpc>
            </a:pPr>
            <a:r>
              <a:rPr lang="en-US" sz="1464" spc="212">
                <a:solidFill>
                  <a:srgbClr val="082B42"/>
                </a:solidFill>
                <a:latin typeface="Now Bold"/>
              </a:rPr>
              <a:t>OPTION 12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12432020" y="7483560"/>
            <a:ext cx="1557292" cy="2485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050"/>
              </a:lnSpc>
            </a:pPr>
            <a:r>
              <a:rPr lang="en-US" sz="1464" spc="212">
                <a:solidFill>
                  <a:srgbClr val="082B42"/>
                </a:solidFill>
                <a:latin typeface="Now Bold"/>
              </a:rPr>
              <a:t>OPTION 13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5418528" y="3974855"/>
            <a:ext cx="1557292" cy="2485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050"/>
              </a:lnSpc>
            </a:pPr>
            <a:r>
              <a:rPr lang="en-US" sz="1464" spc="212">
                <a:solidFill>
                  <a:srgbClr val="082B42"/>
                </a:solidFill>
                <a:latin typeface="Now Bold"/>
              </a:rPr>
              <a:t>OPTION 5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5418528" y="5021156"/>
            <a:ext cx="1557292" cy="2485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050"/>
              </a:lnSpc>
            </a:pPr>
            <a:r>
              <a:rPr lang="en-US" sz="1464" spc="212">
                <a:solidFill>
                  <a:srgbClr val="082B42"/>
                </a:solidFill>
                <a:latin typeface="Now Bold"/>
              </a:rPr>
              <a:t>OPTION 6</a:t>
            </a:r>
          </a:p>
        </p:txBody>
      </p:sp>
      <p:sp>
        <p:nvSpPr>
          <p:cNvPr id="73" name="TextBox 73"/>
          <p:cNvSpPr txBox="1"/>
          <p:nvPr/>
        </p:nvSpPr>
        <p:spPr>
          <a:xfrm>
            <a:off x="5418528" y="6101274"/>
            <a:ext cx="1557292" cy="2485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050"/>
              </a:lnSpc>
            </a:pPr>
            <a:r>
              <a:rPr lang="en-US" sz="1464" spc="212">
                <a:solidFill>
                  <a:srgbClr val="082B42"/>
                </a:solidFill>
                <a:latin typeface="Now Bold"/>
              </a:rPr>
              <a:t>OPTION 7</a:t>
            </a:r>
          </a:p>
        </p:txBody>
      </p:sp>
      <p:sp>
        <p:nvSpPr>
          <p:cNvPr id="74" name="TextBox 74"/>
          <p:cNvSpPr txBox="1"/>
          <p:nvPr/>
        </p:nvSpPr>
        <p:spPr>
          <a:xfrm>
            <a:off x="11376533" y="3917027"/>
            <a:ext cx="1557292" cy="2485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050"/>
              </a:lnSpc>
            </a:pPr>
            <a:r>
              <a:rPr lang="en-US" sz="1464" spc="212">
                <a:solidFill>
                  <a:srgbClr val="082B42"/>
                </a:solidFill>
                <a:latin typeface="Now Bold"/>
              </a:rPr>
              <a:t>OPTION 8</a:t>
            </a:r>
          </a:p>
        </p:txBody>
      </p:sp>
      <p:sp>
        <p:nvSpPr>
          <p:cNvPr id="75" name="TextBox 75"/>
          <p:cNvSpPr txBox="1"/>
          <p:nvPr/>
        </p:nvSpPr>
        <p:spPr>
          <a:xfrm>
            <a:off x="11376533" y="4963329"/>
            <a:ext cx="1557292" cy="2485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050"/>
              </a:lnSpc>
            </a:pPr>
            <a:r>
              <a:rPr lang="en-US" sz="1464" spc="212">
                <a:solidFill>
                  <a:srgbClr val="082B42"/>
                </a:solidFill>
                <a:latin typeface="Now Bold"/>
              </a:rPr>
              <a:t>OPTION 9</a:t>
            </a:r>
          </a:p>
        </p:txBody>
      </p:sp>
      <p:sp>
        <p:nvSpPr>
          <p:cNvPr id="76" name="TextBox 76"/>
          <p:cNvSpPr txBox="1"/>
          <p:nvPr/>
        </p:nvSpPr>
        <p:spPr>
          <a:xfrm>
            <a:off x="11376533" y="6043446"/>
            <a:ext cx="1557292" cy="2485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050"/>
              </a:lnSpc>
            </a:pPr>
            <a:r>
              <a:rPr lang="en-US" sz="1464" spc="212">
                <a:solidFill>
                  <a:srgbClr val="082B42"/>
                </a:solidFill>
                <a:latin typeface="Now Bold"/>
              </a:rPr>
              <a:t>OPTION 10</a:t>
            </a:r>
          </a:p>
        </p:txBody>
      </p:sp>
      <p:sp>
        <p:nvSpPr>
          <p:cNvPr id="77" name="TextBox 77"/>
          <p:cNvSpPr txBox="1"/>
          <p:nvPr/>
        </p:nvSpPr>
        <p:spPr>
          <a:xfrm>
            <a:off x="3731482" y="569967"/>
            <a:ext cx="2569388" cy="13108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73083" lvl="1" indent="-136542">
              <a:lnSpc>
                <a:spcPts val="1770"/>
              </a:lnSpc>
              <a:buFont typeface="Arial"/>
              <a:buChar char="•"/>
            </a:pPr>
            <a:r>
              <a:rPr lang="en-US" sz="1264" spc="11">
                <a:solidFill>
                  <a:srgbClr val="082B42"/>
                </a:solidFill>
                <a:latin typeface="Now"/>
              </a:rPr>
              <a:t>Lorem ipsum dolor sit amet, consectetur adipiscing elit.</a:t>
            </a:r>
          </a:p>
          <a:p>
            <a:pPr>
              <a:lnSpc>
                <a:spcPts val="1770"/>
              </a:lnSpc>
            </a:pPr>
            <a:endParaRPr lang="en-US" sz="1264" spc="11">
              <a:solidFill>
                <a:srgbClr val="082B42"/>
              </a:solidFill>
              <a:latin typeface="Now"/>
            </a:endParaRPr>
          </a:p>
          <a:p>
            <a:pPr marL="273083" lvl="1" indent="-136542">
              <a:lnSpc>
                <a:spcPts val="1770"/>
              </a:lnSpc>
              <a:buFont typeface="Arial"/>
              <a:buChar char="•"/>
            </a:pPr>
            <a:r>
              <a:rPr lang="en-US" sz="1264" spc="11">
                <a:solidFill>
                  <a:srgbClr val="082B42"/>
                </a:solidFill>
                <a:latin typeface="Now"/>
              </a:rPr>
              <a:t>Sed do eiusmod tempor incididunt ut labore et dolore magna aliqua et.</a:t>
            </a:r>
          </a:p>
        </p:txBody>
      </p:sp>
      <p:sp>
        <p:nvSpPr>
          <p:cNvPr id="78" name="TextBox 78"/>
          <p:cNvSpPr txBox="1"/>
          <p:nvPr/>
        </p:nvSpPr>
        <p:spPr>
          <a:xfrm>
            <a:off x="6471555" y="569967"/>
            <a:ext cx="2569388" cy="13108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73083" lvl="1" indent="-136542">
              <a:lnSpc>
                <a:spcPts val="1770"/>
              </a:lnSpc>
              <a:buFont typeface="Arial"/>
              <a:buChar char="•"/>
            </a:pPr>
            <a:r>
              <a:rPr lang="en-US" sz="1264" spc="11">
                <a:solidFill>
                  <a:srgbClr val="082B42"/>
                </a:solidFill>
                <a:latin typeface="Now"/>
              </a:rPr>
              <a:t>Lorem ipsum dolor sit amet, consectetur adipiscing elit.</a:t>
            </a:r>
          </a:p>
          <a:p>
            <a:pPr>
              <a:lnSpc>
                <a:spcPts val="1770"/>
              </a:lnSpc>
            </a:pPr>
            <a:endParaRPr lang="en-US" sz="1264" spc="11">
              <a:solidFill>
                <a:srgbClr val="082B42"/>
              </a:solidFill>
              <a:latin typeface="Now"/>
            </a:endParaRPr>
          </a:p>
          <a:p>
            <a:pPr marL="273083" lvl="1" indent="-136542">
              <a:lnSpc>
                <a:spcPts val="1770"/>
              </a:lnSpc>
              <a:buFont typeface="Arial"/>
              <a:buChar char="•"/>
            </a:pPr>
            <a:r>
              <a:rPr lang="en-US" sz="1264" spc="11">
                <a:solidFill>
                  <a:srgbClr val="082B42"/>
                </a:solidFill>
                <a:latin typeface="Now"/>
              </a:rPr>
              <a:t>Sed do eiusmod tempor incididunt ut labore et dolore magna aliqua et.</a:t>
            </a:r>
          </a:p>
        </p:txBody>
      </p:sp>
      <p:sp>
        <p:nvSpPr>
          <p:cNvPr id="79" name="TextBox 79"/>
          <p:cNvSpPr txBox="1"/>
          <p:nvPr/>
        </p:nvSpPr>
        <p:spPr>
          <a:xfrm>
            <a:off x="9164863" y="608110"/>
            <a:ext cx="2569388" cy="13108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73083" lvl="1" indent="-136542">
              <a:lnSpc>
                <a:spcPts val="1770"/>
              </a:lnSpc>
              <a:buFont typeface="Arial"/>
              <a:buChar char="•"/>
            </a:pPr>
            <a:r>
              <a:rPr lang="en-US" sz="1264" spc="11">
                <a:solidFill>
                  <a:srgbClr val="082B42"/>
                </a:solidFill>
                <a:latin typeface="Now"/>
              </a:rPr>
              <a:t>Lorem ipsum dolor sit amet, consectetur adipiscing elit.</a:t>
            </a:r>
          </a:p>
          <a:p>
            <a:pPr>
              <a:lnSpc>
                <a:spcPts val="1770"/>
              </a:lnSpc>
            </a:pPr>
            <a:endParaRPr lang="en-US" sz="1264" spc="11">
              <a:solidFill>
                <a:srgbClr val="082B42"/>
              </a:solidFill>
              <a:latin typeface="Now"/>
            </a:endParaRPr>
          </a:p>
          <a:p>
            <a:pPr marL="273083" lvl="1" indent="-136542">
              <a:lnSpc>
                <a:spcPts val="1770"/>
              </a:lnSpc>
              <a:buFont typeface="Arial"/>
              <a:buChar char="•"/>
            </a:pPr>
            <a:r>
              <a:rPr lang="en-US" sz="1264" spc="11">
                <a:solidFill>
                  <a:srgbClr val="082B42"/>
                </a:solidFill>
                <a:latin typeface="Now"/>
              </a:rPr>
              <a:t>Sed do eiusmod tempor incididunt ut labore et dolore magna aliqua et.</a:t>
            </a:r>
          </a:p>
        </p:txBody>
      </p:sp>
      <p:sp>
        <p:nvSpPr>
          <p:cNvPr id="80" name="TextBox 80"/>
          <p:cNvSpPr txBox="1"/>
          <p:nvPr/>
        </p:nvSpPr>
        <p:spPr>
          <a:xfrm>
            <a:off x="11904936" y="608110"/>
            <a:ext cx="2569388" cy="13108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73083" lvl="1" indent="-136542">
              <a:lnSpc>
                <a:spcPts val="1770"/>
              </a:lnSpc>
              <a:buFont typeface="Arial"/>
              <a:buChar char="•"/>
            </a:pPr>
            <a:r>
              <a:rPr lang="en-US" sz="1264" spc="11">
                <a:solidFill>
                  <a:srgbClr val="082B42"/>
                </a:solidFill>
                <a:latin typeface="Now"/>
              </a:rPr>
              <a:t>Lorem ipsum dolor sit amet, consectetur adipiscing elit.</a:t>
            </a:r>
          </a:p>
          <a:p>
            <a:pPr>
              <a:lnSpc>
                <a:spcPts val="1770"/>
              </a:lnSpc>
            </a:pPr>
            <a:endParaRPr lang="en-US" sz="1264" spc="11">
              <a:solidFill>
                <a:srgbClr val="082B42"/>
              </a:solidFill>
              <a:latin typeface="Now"/>
            </a:endParaRPr>
          </a:p>
          <a:p>
            <a:pPr marL="273083" lvl="1" indent="-136542">
              <a:lnSpc>
                <a:spcPts val="1770"/>
              </a:lnSpc>
              <a:buFont typeface="Arial"/>
              <a:buChar char="•"/>
            </a:pPr>
            <a:r>
              <a:rPr lang="en-US" sz="1264" spc="11">
                <a:solidFill>
                  <a:srgbClr val="082B42"/>
                </a:solidFill>
                <a:latin typeface="Now"/>
              </a:rPr>
              <a:t>Sed do eiusmod tempor incididunt ut labore et dolore magna aliqua et.</a:t>
            </a:r>
          </a:p>
        </p:txBody>
      </p:sp>
      <p:sp>
        <p:nvSpPr>
          <p:cNvPr id="81" name="TextBox 81"/>
          <p:cNvSpPr txBox="1"/>
          <p:nvPr/>
        </p:nvSpPr>
        <p:spPr>
          <a:xfrm>
            <a:off x="3813792" y="8209067"/>
            <a:ext cx="2569388" cy="13108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73083" lvl="1" indent="-136542">
              <a:lnSpc>
                <a:spcPts val="1770"/>
              </a:lnSpc>
              <a:buFont typeface="Arial"/>
              <a:buChar char="•"/>
            </a:pPr>
            <a:r>
              <a:rPr lang="en-US" sz="1264" spc="11">
                <a:solidFill>
                  <a:srgbClr val="082B42"/>
                </a:solidFill>
                <a:latin typeface="Now"/>
              </a:rPr>
              <a:t>Lorem ipsum dolor sit amet, consectetur adipiscing elit.</a:t>
            </a:r>
          </a:p>
          <a:p>
            <a:pPr>
              <a:lnSpc>
                <a:spcPts val="1770"/>
              </a:lnSpc>
            </a:pPr>
            <a:endParaRPr lang="en-US" sz="1264" spc="11">
              <a:solidFill>
                <a:srgbClr val="082B42"/>
              </a:solidFill>
              <a:latin typeface="Now"/>
            </a:endParaRPr>
          </a:p>
          <a:p>
            <a:pPr marL="273083" lvl="1" indent="-136542">
              <a:lnSpc>
                <a:spcPts val="1770"/>
              </a:lnSpc>
              <a:buFont typeface="Arial"/>
              <a:buChar char="•"/>
            </a:pPr>
            <a:r>
              <a:rPr lang="en-US" sz="1264" spc="11">
                <a:solidFill>
                  <a:srgbClr val="082B42"/>
                </a:solidFill>
                <a:latin typeface="Now"/>
              </a:rPr>
              <a:t>Sed do eiusmod tempor incididunt ut labore et dolore magna aliqua et.</a:t>
            </a:r>
          </a:p>
        </p:txBody>
      </p:sp>
      <p:sp>
        <p:nvSpPr>
          <p:cNvPr id="82" name="TextBox 82"/>
          <p:cNvSpPr txBox="1"/>
          <p:nvPr/>
        </p:nvSpPr>
        <p:spPr>
          <a:xfrm>
            <a:off x="7848084" y="8250633"/>
            <a:ext cx="2569388" cy="13108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73083" lvl="1" indent="-136542">
              <a:lnSpc>
                <a:spcPts val="1770"/>
              </a:lnSpc>
              <a:buFont typeface="Arial"/>
              <a:buChar char="•"/>
            </a:pPr>
            <a:r>
              <a:rPr lang="en-US" sz="1264" spc="11">
                <a:solidFill>
                  <a:srgbClr val="082B42"/>
                </a:solidFill>
                <a:latin typeface="Now"/>
              </a:rPr>
              <a:t>Lorem ipsum dolor sit amet, consectetur adipiscing elit.</a:t>
            </a:r>
          </a:p>
          <a:p>
            <a:pPr>
              <a:lnSpc>
                <a:spcPts val="1770"/>
              </a:lnSpc>
            </a:pPr>
            <a:endParaRPr lang="en-US" sz="1264" spc="11">
              <a:solidFill>
                <a:srgbClr val="082B42"/>
              </a:solidFill>
              <a:latin typeface="Now"/>
            </a:endParaRPr>
          </a:p>
          <a:p>
            <a:pPr marL="273083" lvl="1" indent="-136542">
              <a:lnSpc>
                <a:spcPts val="1770"/>
              </a:lnSpc>
              <a:buFont typeface="Arial"/>
              <a:buChar char="•"/>
            </a:pPr>
            <a:r>
              <a:rPr lang="en-US" sz="1264" spc="11">
                <a:solidFill>
                  <a:srgbClr val="082B42"/>
                </a:solidFill>
                <a:latin typeface="Now"/>
              </a:rPr>
              <a:t>Sed do eiusmod tempor incididunt ut labore et dolore magna aliqua et.</a:t>
            </a:r>
          </a:p>
        </p:txBody>
      </p:sp>
      <p:sp>
        <p:nvSpPr>
          <p:cNvPr id="83" name="TextBox 83"/>
          <p:cNvSpPr txBox="1"/>
          <p:nvPr/>
        </p:nvSpPr>
        <p:spPr>
          <a:xfrm>
            <a:off x="11945021" y="8336612"/>
            <a:ext cx="2569388" cy="6536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73083" lvl="1" indent="-136542">
              <a:lnSpc>
                <a:spcPts val="1770"/>
              </a:lnSpc>
              <a:buFont typeface="Arial"/>
              <a:buChar char="•"/>
            </a:pPr>
            <a:r>
              <a:rPr lang="en-US" sz="1264" spc="11">
                <a:solidFill>
                  <a:srgbClr val="082B42"/>
                </a:solidFill>
                <a:latin typeface="Now"/>
              </a:rPr>
              <a:t>Lorem ipsum dolor sit amet, consectetur adipiscing elit.</a:t>
            </a:r>
          </a:p>
          <a:p>
            <a:pPr>
              <a:lnSpc>
                <a:spcPts val="1770"/>
              </a:lnSpc>
            </a:pPr>
            <a:endParaRPr lang="en-US" sz="1264" spc="11">
              <a:solidFill>
                <a:srgbClr val="082B42"/>
              </a:solidFill>
              <a:latin typeface="Now"/>
            </a:endParaRPr>
          </a:p>
        </p:txBody>
      </p:sp>
      <p:sp>
        <p:nvSpPr>
          <p:cNvPr id="84" name="TextBox 84"/>
          <p:cNvSpPr txBox="1"/>
          <p:nvPr/>
        </p:nvSpPr>
        <p:spPr>
          <a:xfrm>
            <a:off x="13808301" y="3826141"/>
            <a:ext cx="2569388" cy="4345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73083" lvl="1" indent="-136542">
              <a:lnSpc>
                <a:spcPts val="1770"/>
              </a:lnSpc>
              <a:buFont typeface="Arial"/>
              <a:buChar char="•"/>
            </a:pPr>
            <a:r>
              <a:rPr lang="en-US" sz="1264" spc="11">
                <a:solidFill>
                  <a:srgbClr val="082B42"/>
                </a:solidFill>
                <a:latin typeface="Now"/>
              </a:rPr>
              <a:t>Lorem ipsum dolor sit amet, consectetur adipiscing elit.</a:t>
            </a:r>
          </a:p>
        </p:txBody>
      </p:sp>
      <p:sp>
        <p:nvSpPr>
          <p:cNvPr id="85" name="AutoShape 85"/>
          <p:cNvSpPr/>
          <p:nvPr/>
        </p:nvSpPr>
        <p:spPr>
          <a:xfrm rot="-5399999">
            <a:off x="7640037" y="2133171"/>
            <a:ext cx="232424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86" name="AutoShape 86"/>
          <p:cNvSpPr/>
          <p:nvPr/>
        </p:nvSpPr>
        <p:spPr>
          <a:xfrm rot="-5399999">
            <a:off x="4942189" y="2133257"/>
            <a:ext cx="232424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87" name="AutoShape 87"/>
          <p:cNvSpPr/>
          <p:nvPr/>
        </p:nvSpPr>
        <p:spPr>
          <a:xfrm rot="-5399999">
            <a:off x="13050243" y="2133171"/>
            <a:ext cx="232424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88" name="AutoShape 88"/>
          <p:cNvSpPr/>
          <p:nvPr/>
        </p:nvSpPr>
        <p:spPr>
          <a:xfrm rot="-5399999">
            <a:off x="10352395" y="2133257"/>
            <a:ext cx="232424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89" name="AutoShape 89"/>
          <p:cNvSpPr/>
          <p:nvPr/>
        </p:nvSpPr>
        <p:spPr>
          <a:xfrm rot="-5399999">
            <a:off x="9048651" y="8102379"/>
            <a:ext cx="232424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90" name="AutoShape 90"/>
          <p:cNvSpPr/>
          <p:nvPr/>
        </p:nvSpPr>
        <p:spPr>
          <a:xfrm rot="-5399999">
            <a:off x="4980172" y="8110010"/>
            <a:ext cx="232424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91" name="AutoShape 91"/>
          <p:cNvSpPr/>
          <p:nvPr/>
        </p:nvSpPr>
        <p:spPr>
          <a:xfrm rot="-5399999">
            <a:off x="13113504" y="8090620"/>
            <a:ext cx="232424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92" name="AutoShape 92"/>
          <p:cNvSpPr/>
          <p:nvPr/>
        </p:nvSpPr>
        <p:spPr>
          <a:xfrm>
            <a:off x="13275450" y="5118796"/>
            <a:ext cx="396909" cy="3810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93" name="AutoShape 93"/>
          <p:cNvSpPr/>
          <p:nvPr/>
        </p:nvSpPr>
        <p:spPr>
          <a:xfrm>
            <a:off x="13268249" y="4055586"/>
            <a:ext cx="404109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94" name="TextBox 94"/>
          <p:cNvSpPr txBox="1"/>
          <p:nvPr/>
        </p:nvSpPr>
        <p:spPr>
          <a:xfrm>
            <a:off x="13808301" y="4899548"/>
            <a:ext cx="2569388" cy="4345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73083" lvl="1" indent="-136542">
              <a:lnSpc>
                <a:spcPts val="1770"/>
              </a:lnSpc>
              <a:buFont typeface="Arial"/>
              <a:buChar char="•"/>
            </a:pPr>
            <a:r>
              <a:rPr lang="en-US" sz="1264" spc="11">
                <a:solidFill>
                  <a:srgbClr val="082B42"/>
                </a:solidFill>
                <a:latin typeface="Now"/>
              </a:rPr>
              <a:t>Lorem ipsum dolor sit amet, consectetur adipiscing elit.</a:t>
            </a:r>
          </a:p>
        </p:txBody>
      </p:sp>
      <p:sp>
        <p:nvSpPr>
          <p:cNvPr id="95" name="AutoShape 95"/>
          <p:cNvSpPr/>
          <p:nvPr/>
        </p:nvSpPr>
        <p:spPr>
          <a:xfrm>
            <a:off x="13275450" y="6162955"/>
            <a:ext cx="1450737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96" name="AutoShape 96"/>
          <p:cNvSpPr/>
          <p:nvPr/>
        </p:nvSpPr>
        <p:spPr>
          <a:xfrm rot="5400000">
            <a:off x="14279475" y="6573708"/>
            <a:ext cx="855323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97" name="AutoShape 97"/>
          <p:cNvSpPr/>
          <p:nvPr/>
        </p:nvSpPr>
        <p:spPr>
          <a:xfrm>
            <a:off x="14688087" y="7002575"/>
            <a:ext cx="291994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98" name="TextBox 98"/>
          <p:cNvSpPr txBox="1"/>
          <p:nvPr/>
        </p:nvSpPr>
        <p:spPr>
          <a:xfrm>
            <a:off x="15092995" y="6682815"/>
            <a:ext cx="2569388" cy="13108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73083" lvl="1" indent="-136542">
              <a:lnSpc>
                <a:spcPts val="1770"/>
              </a:lnSpc>
              <a:buFont typeface="Arial"/>
              <a:buChar char="•"/>
            </a:pPr>
            <a:r>
              <a:rPr lang="en-US" sz="1264" spc="11">
                <a:solidFill>
                  <a:srgbClr val="082B42"/>
                </a:solidFill>
                <a:latin typeface="Now"/>
              </a:rPr>
              <a:t>Lorem ipsum dolor sit amet, consectetur adipiscing elit.</a:t>
            </a:r>
          </a:p>
          <a:p>
            <a:pPr>
              <a:lnSpc>
                <a:spcPts val="1770"/>
              </a:lnSpc>
            </a:pPr>
            <a:endParaRPr lang="en-US" sz="1264" spc="11">
              <a:solidFill>
                <a:srgbClr val="082B42"/>
              </a:solidFill>
              <a:latin typeface="Now"/>
            </a:endParaRPr>
          </a:p>
          <a:p>
            <a:pPr marL="273083" lvl="1" indent="-136542">
              <a:lnSpc>
                <a:spcPts val="1770"/>
              </a:lnSpc>
              <a:buFont typeface="Arial"/>
              <a:buChar char="•"/>
            </a:pPr>
            <a:r>
              <a:rPr lang="en-US" sz="1264" spc="11">
                <a:solidFill>
                  <a:srgbClr val="082B42"/>
                </a:solidFill>
                <a:latin typeface="Now"/>
              </a:rPr>
              <a:t>Sed do eiusmod tempor incididunt ut labore et dolore magna aliqua et.</a:t>
            </a:r>
          </a:p>
        </p:txBody>
      </p:sp>
      <p:sp>
        <p:nvSpPr>
          <p:cNvPr id="99" name="TextBox 99"/>
          <p:cNvSpPr txBox="1"/>
          <p:nvPr/>
        </p:nvSpPr>
        <p:spPr>
          <a:xfrm>
            <a:off x="1913388" y="4907821"/>
            <a:ext cx="2569388" cy="4345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73083" lvl="1" indent="-136542">
              <a:lnSpc>
                <a:spcPts val="1770"/>
              </a:lnSpc>
              <a:buFont typeface="Arial"/>
              <a:buChar char="•"/>
            </a:pPr>
            <a:r>
              <a:rPr lang="en-US" sz="1264" spc="11">
                <a:solidFill>
                  <a:srgbClr val="082B42"/>
                </a:solidFill>
                <a:latin typeface="Now"/>
              </a:rPr>
              <a:t>Lorem ipsum dolor sit amet, consectetur adipiscing elit.</a:t>
            </a:r>
          </a:p>
        </p:txBody>
      </p:sp>
      <p:sp>
        <p:nvSpPr>
          <p:cNvPr id="100" name="AutoShape 100"/>
          <p:cNvSpPr/>
          <p:nvPr/>
        </p:nvSpPr>
        <p:spPr>
          <a:xfrm>
            <a:off x="4619267" y="6200475"/>
            <a:ext cx="396909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1" name="AutoShape 101"/>
          <p:cNvSpPr/>
          <p:nvPr/>
        </p:nvSpPr>
        <p:spPr>
          <a:xfrm>
            <a:off x="4612067" y="5137266"/>
            <a:ext cx="404109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2" name="TextBox 102"/>
          <p:cNvSpPr txBox="1"/>
          <p:nvPr/>
        </p:nvSpPr>
        <p:spPr>
          <a:xfrm>
            <a:off x="1913388" y="5981228"/>
            <a:ext cx="2569388" cy="4345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73083" lvl="1" indent="-136542">
              <a:lnSpc>
                <a:spcPts val="1770"/>
              </a:lnSpc>
              <a:buFont typeface="Arial"/>
              <a:buChar char="•"/>
            </a:pPr>
            <a:r>
              <a:rPr lang="en-US" sz="1264" spc="11">
                <a:solidFill>
                  <a:srgbClr val="082B42"/>
                </a:solidFill>
                <a:latin typeface="Now"/>
              </a:rPr>
              <a:t>Lorem ipsum dolor sit amet, consectetur adipiscing elit.</a:t>
            </a:r>
          </a:p>
        </p:txBody>
      </p:sp>
      <p:sp>
        <p:nvSpPr>
          <p:cNvPr id="103" name="AutoShape 103"/>
          <p:cNvSpPr/>
          <p:nvPr/>
        </p:nvSpPr>
        <p:spPr>
          <a:xfrm rot="-10800000">
            <a:off x="3565439" y="4103356"/>
            <a:ext cx="1450737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4" name="AutoShape 104"/>
          <p:cNvSpPr/>
          <p:nvPr/>
        </p:nvSpPr>
        <p:spPr>
          <a:xfrm rot="-5400000">
            <a:off x="3156828" y="3692603"/>
            <a:ext cx="855323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5" name="AutoShape 105"/>
          <p:cNvSpPr/>
          <p:nvPr/>
        </p:nvSpPr>
        <p:spPr>
          <a:xfrm rot="-10800000">
            <a:off x="3311545" y="3263737"/>
            <a:ext cx="291994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6" name="TextBox 106"/>
          <p:cNvSpPr txBox="1"/>
          <p:nvPr/>
        </p:nvSpPr>
        <p:spPr>
          <a:xfrm>
            <a:off x="931023" y="1900223"/>
            <a:ext cx="2569388" cy="13108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73083" lvl="1" indent="-136542">
              <a:lnSpc>
                <a:spcPts val="1770"/>
              </a:lnSpc>
              <a:buFont typeface="Arial"/>
              <a:buChar char="•"/>
            </a:pPr>
            <a:r>
              <a:rPr lang="en-US" sz="1264" spc="11">
                <a:solidFill>
                  <a:srgbClr val="082B42"/>
                </a:solidFill>
                <a:latin typeface="Now"/>
              </a:rPr>
              <a:t>Lorem ipsum dolor sit amet, consectetur adipiscing elit.</a:t>
            </a:r>
          </a:p>
          <a:p>
            <a:pPr>
              <a:lnSpc>
                <a:spcPts val="1770"/>
              </a:lnSpc>
            </a:pPr>
            <a:endParaRPr lang="en-US" sz="1264" spc="11">
              <a:solidFill>
                <a:srgbClr val="082B42"/>
              </a:solidFill>
              <a:latin typeface="Now"/>
            </a:endParaRPr>
          </a:p>
          <a:p>
            <a:pPr marL="273083" lvl="1" indent="-136542">
              <a:lnSpc>
                <a:spcPts val="1770"/>
              </a:lnSpc>
              <a:buFont typeface="Arial"/>
              <a:buChar char="•"/>
            </a:pPr>
            <a:r>
              <a:rPr lang="en-US" sz="1264" spc="11">
                <a:solidFill>
                  <a:srgbClr val="082B42"/>
                </a:solidFill>
                <a:latin typeface="Now"/>
              </a:rPr>
              <a:t>Sed do eiusmod tempor incididunt ut labore et dolore magna aliqua et.</a:t>
            </a:r>
          </a:p>
        </p:txBody>
      </p:sp>
      <p:sp>
        <p:nvSpPr>
          <p:cNvPr id="107" name="TextBox 107"/>
          <p:cNvSpPr txBox="1"/>
          <p:nvPr/>
        </p:nvSpPr>
        <p:spPr>
          <a:xfrm rot="-5400000">
            <a:off x="-2767382" y="4964851"/>
            <a:ext cx="6627161" cy="7696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643"/>
              </a:lnSpc>
            </a:pPr>
            <a:r>
              <a:rPr lang="en-US" sz="5940">
                <a:solidFill>
                  <a:srgbClr val="082B42"/>
                </a:solidFill>
                <a:latin typeface="Now Bold"/>
              </a:rPr>
              <a:t>FUTURESPECTIVE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Now</vt:lpstr>
      <vt:lpstr>Now Bold</vt:lpstr>
      <vt:lpstr>Arial</vt:lpstr>
      <vt:lpstr>Calibri</vt:lpstr>
      <vt:lpstr>Office Theme</vt:lpstr>
      <vt:lpstr>PowerPoint Presentation</vt:lpstr>
    </vt:vector>
  </TitlesOfParts>
  <Manager>ivan dabetić</Manager>
  <Company>ivandabetic.com</Company>
  <LinksUpToDate>false</LinksUpToDate>
  <SharedDoc>false</SharedDoc>
  <HyperlinkBase>www.ivandabetic.com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Futurespective</dc:title>
  <dc:subject>IDabetic</dc:subject>
  <dc:creator>ivandabetic</dc:creator>
  <cp:keywords>design thinking</cp:keywords>
  <cp:lastModifiedBy>Ivan Dabetic</cp:lastModifiedBy>
  <cp:revision>2</cp:revision>
  <dcterms:created xsi:type="dcterms:W3CDTF">2006-08-16T00:00:00Z</dcterms:created>
  <dcterms:modified xsi:type="dcterms:W3CDTF">2023-06-14T13:17:02Z</dcterms:modified>
  <dc:identifier>DAFlzNrtrtQ</dc:identifier>
</cp:coreProperties>
</file>