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imo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</p:embeddedFont>
    <p:embeddedFont>
      <p:font typeface="Open Sauce Bold" panose="020B0604020202020204" charset="0"/>
      <p:regular r:id="rId13"/>
    </p:embeddedFont>
    <p:embeddedFont>
      <p:font typeface="Scripter" panose="020B0604020202020204" charset="0"/>
      <p:regular r:id="rId14"/>
    </p:embeddedFont>
    <p:embeddedFont>
      <p:font typeface="Stars &amp; Love" panose="020B0604020202020204" charset="0"/>
      <p:regular r:id="rId15"/>
    </p:embeddedFont>
    <p:embeddedFont>
      <p:font typeface="Sunday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sv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36.svg"/><Relationship Id="rId21" Type="http://schemas.openxmlformats.org/officeDocument/2006/relationships/image" Target="../media/image44.svg"/><Relationship Id="rId7" Type="http://schemas.openxmlformats.org/officeDocument/2006/relationships/image" Target="../media/image24.svg"/><Relationship Id="rId12" Type="http://schemas.openxmlformats.org/officeDocument/2006/relationships/image" Target="../media/image31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2" Type="http://schemas.openxmlformats.org/officeDocument/2006/relationships/image" Target="../media/image3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47.png"/><Relationship Id="rId5" Type="http://schemas.openxmlformats.org/officeDocument/2006/relationships/image" Target="../media/image10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28" Type="http://schemas.openxmlformats.org/officeDocument/2006/relationships/image" Target="../media/image51.png"/><Relationship Id="rId10" Type="http://schemas.openxmlformats.org/officeDocument/2006/relationships/image" Target="../media/image27.png"/><Relationship Id="rId19" Type="http://schemas.openxmlformats.org/officeDocument/2006/relationships/image" Target="../media/image42.svg"/><Relationship Id="rId4" Type="http://schemas.openxmlformats.org/officeDocument/2006/relationships/image" Target="../media/image9.png"/><Relationship Id="rId9" Type="http://schemas.openxmlformats.org/officeDocument/2006/relationships/image" Target="../media/image26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18" Type="http://schemas.openxmlformats.org/officeDocument/2006/relationships/image" Target="../media/image31.png"/><Relationship Id="rId26" Type="http://schemas.openxmlformats.org/officeDocument/2006/relationships/image" Target="../media/image71.svg"/><Relationship Id="rId3" Type="http://schemas.openxmlformats.org/officeDocument/2006/relationships/image" Target="../media/image26.svg"/><Relationship Id="rId21" Type="http://schemas.openxmlformats.org/officeDocument/2006/relationships/image" Target="../media/image66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svg"/><Relationship Id="rId25" Type="http://schemas.openxmlformats.org/officeDocument/2006/relationships/image" Target="../media/image70.png"/><Relationship Id="rId2" Type="http://schemas.openxmlformats.org/officeDocument/2006/relationships/image" Target="../media/image25.png"/><Relationship Id="rId16" Type="http://schemas.openxmlformats.org/officeDocument/2006/relationships/image" Target="../media/image63.pn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svg"/><Relationship Id="rId24" Type="http://schemas.openxmlformats.org/officeDocument/2006/relationships/image" Target="../media/image69.svg"/><Relationship Id="rId5" Type="http://schemas.openxmlformats.org/officeDocument/2006/relationships/image" Target="../media/image28.svg"/><Relationship Id="rId15" Type="http://schemas.openxmlformats.org/officeDocument/2006/relationships/image" Target="../media/image62.svg"/><Relationship Id="rId23" Type="http://schemas.openxmlformats.org/officeDocument/2006/relationships/image" Target="../media/image68.png"/><Relationship Id="rId28" Type="http://schemas.openxmlformats.org/officeDocument/2006/relationships/image" Target="../media/image73.svg"/><Relationship Id="rId10" Type="http://schemas.openxmlformats.org/officeDocument/2006/relationships/image" Target="../media/image57.png"/><Relationship Id="rId19" Type="http://schemas.openxmlformats.org/officeDocument/2006/relationships/image" Target="../media/image32.svg"/><Relationship Id="rId4" Type="http://schemas.openxmlformats.org/officeDocument/2006/relationships/image" Target="../media/image27.png"/><Relationship Id="rId9" Type="http://schemas.openxmlformats.org/officeDocument/2006/relationships/image" Target="../media/image56.svg"/><Relationship Id="rId14" Type="http://schemas.openxmlformats.org/officeDocument/2006/relationships/image" Target="../media/image61.png"/><Relationship Id="rId22" Type="http://schemas.openxmlformats.org/officeDocument/2006/relationships/image" Target="../media/image67.svg"/><Relationship Id="rId27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7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71389" y="450273"/>
            <a:ext cx="3292806" cy="4655638"/>
          </a:xfrm>
          <a:custGeom>
            <a:avLst/>
            <a:gdLst/>
            <a:ahLst/>
            <a:cxnLst/>
            <a:rect l="l" t="t" r="r" b="b"/>
            <a:pathLst>
              <a:path w="3292806" h="4655638">
                <a:moveTo>
                  <a:pt x="0" y="0"/>
                </a:moveTo>
                <a:lnTo>
                  <a:pt x="3292806" y="0"/>
                </a:lnTo>
                <a:lnTo>
                  <a:pt x="3292806" y="4655638"/>
                </a:lnTo>
                <a:lnTo>
                  <a:pt x="0" y="4655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5170" y="5150604"/>
            <a:ext cx="2958910" cy="4730815"/>
          </a:xfrm>
          <a:custGeom>
            <a:avLst/>
            <a:gdLst/>
            <a:ahLst/>
            <a:cxnLst/>
            <a:rect l="l" t="t" r="r" b="b"/>
            <a:pathLst>
              <a:path w="2958910" h="4730815">
                <a:moveTo>
                  <a:pt x="0" y="0"/>
                </a:moveTo>
                <a:lnTo>
                  <a:pt x="2958910" y="0"/>
                </a:lnTo>
                <a:lnTo>
                  <a:pt x="2958910" y="4730815"/>
                </a:lnTo>
                <a:lnTo>
                  <a:pt x="0" y="4730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10233" y="5563111"/>
            <a:ext cx="3920282" cy="4114800"/>
          </a:xfrm>
          <a:custGeom>
            <a:avLst/>
            <a:gdLst/>
            <a:ahLst/>
            <a:cxnLst/>
            <a:rect l="l" t="t" r="r" b="b"/>
            <a:pathLst>
              <a:path w="3920282" h="4114800">
                <a:moveTo>
                  <a:pt x="0" y="0"/>
                </a:moveTo>
                <a:lnTo>
                  <a:pt x="3920282" y="0"/>
                </a:lnTo>
                <a:lnTo>
                  <a:pt x="39202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0001" y="5563111"/>
            <a:ext cx="1921939" cy="1921939"/>
          </a:xfrm>
          <a:custGeom>
            <a:avLst/>
            <a:gdLst/>
            <a:ahLst/>
            <a:cxnLst/>
            <a:rect l="l" t="t" r="r" b="b"/>
            <a:pathLst>
              <a:path w="1921939" h="1921939">
                <a:moveTo>
                  <a:pt x="0" y="0"/>
                </a:moveTo>
                <a:lnTo>
                  <a:pt x="1921939" y="0"/>
                </a:lnTo>
                <a:lnTo>
                  <a:pt x="1921939" y="1921939"/>
                </a:lnTo>
                <a:lnTo>
                  <a:pt x="0" y="19219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01603" y="595450"/>
            <a:ext cx="2910286" cy="4114800"/>
          </a:xfrm>
          <a:custGeom>
            <a:avLst/>
            <a:gdLst/>
            <a:ahLst/>
            <a:cxnLst/>
            <a:rect l="l" t="t" r="r" b="b"/>
            <a:pathLst>
              <a:path w="2910286" h="4114800">
                <a:moveTo>
                  <a:pt x="0" y="0"/>
                </a:moveTo>
                <a:lnTo>
                  <a:pt x="2910286" y="0"/>
                </a:lnTo>
                <a:lnTo>
                  <a:pt x="2910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1506" y="2394854"/>
            <a:ext cx="4330122" cy="1716303"/>
          </a:xfrm>
          <a:custGeom>
            <a:avLst/>
            <a:gdLst/>
            <a:ahLst/>
            <a:cxnLst/>
            <a:rect l="l" t="t" r="r" b="b"/>
            <a:pathLst>
              <a:path w="4330122" h="1716303">
                <a:moveTo>
                  <a:pt x="0" y="0"/>
                </a:moveTo>
                <a:lnTo>
                  <a:pt x="4330122" y="0"/>
                </a:lnTo>
                <a:lnTo>
                  <a:pt x="4330122" y="1716303"/>
                </a:lnTo>
                <a:lnTo>
                  <a:pt x="0" y="17163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38963" y="962152"/>
            <a:ext cx="2857360" cy="566277"/>
          </a:xfrm>
          <a:custGeom>
            <a:avLst/>
            <a:gdLst/>
            <a:ahLst/>
            <a:cxnLst/>
            <a:rect l="l" t="t" r="r" b="b"/>
            <a:pathLst>
              <a:path w="2857360" h="566277">
                <a:moveTo>
                  <a:pt x="0" y="0"/>
                </a:moveTo>
                <a:lnTo>
                  <a:pt x="2857360" y="0"/>
                </a:lnTo>
                <a:lnTo>
                  <a:pt x="2857360" y="566276"/>
                </a:lnTo>
                <a:lnTo>
                  <a:pt x="0" y="56627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79977" y="4226614"/>
            <a:ext cx="5101263" cy="2021955"/>
          </a:xfrm>
          <a:custGeom>
            <a:avLst/>
            <a:gdLst/>
            <a:ahLst/>
            <a:cxnLst/>
            <a:rect l="l" t="t" r="r" b="b"/>
            <a:pathLst>
              <a:path w="5101263" h="2021955">
                <a:moveTo>
                  <a:pt x="0" y="0"/>
                </a:moveTo>
                <a:lnTo>
                  <a:pt x="5101263" y="0"/>
                </a:lnTo>
                <a:lnTo>
                  <a:pt x="5101263" y="2021955"/>
                </a:lnTo>
                <a:lnTo>
                  <a:pt x="0" y="202195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006760" y="2801485"/>
            <a:ext cx="5742277" cy="2850257"/>
          </a:xfrm>
          <a:custGeom>
            <a:avLst/>
            <a:gdLst/>
            <a:ahLst/>
            <a:cxnLst/>
            <a:rect l="l" t="t" r="r" b="b"/>
            <a:pathLst>
              <a:path w="5742277" h="2850257">
                <a:moveTo>
                  <a:pt x="0" y="0"/>
                </a:moveTo>
                <a:lnTo>
                  <a:pt x="5742276" y="0"/>
                </a:lnTo>
                <a:lnTo>
                  <a:pt x="5742276" y="2850257"/>
                </a:lnTo>
                <a:lnTo>
                  <a:pt x="0" y="285025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528694" y="7722000"/>
            <a:ext cx="4433702" cy="1757358"/>
          </a:xfrm>
          <a:custGeom>
            <a:avLst/>
            <a:gdLst/>
            <a:ahLst/>
            <a:cxnLst/>
            <a:rect l="l" t="t" r="r" b="b"/>
            <a:pathLst>
              <a:path w="4433702" h="1757358">
                <a:moveTo>
                  <a:pt x="0" y="0"/>
                </a:moveTo>
                <a:lnTo>
                  <a:pt x="4433702" y="0"/>
                </a:lnTo>
                <a:lnTo>
                  <a:pt x="4433702" y="1757358"/>
                </a:lnTo>
                <a:lnTo>
                  <a:pt x="0" y="17573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06760" y="7111933"/>
            <a:ext cx="4077855" cy="808157"/>
          </a:xfrm>
          <a:custGeom>
            <a:avLst/>
            <a:gdLst/>
            <a:ahLst/>
            <a:cxnLst/>
            <a:rect l="l" t="t" r="r" b="b"/>
            <a:pathLst>
              <a:path w="4077855" h="808157">
                <a:moveTo>
                  <a:pt x="0" y="0"/>
                </a:moveTo>
                <a:lnTo>
                  <a:pt x="4077855" y="0"/>
                </a:lnTo>
                <a:lnTo>
                  <a:pt x="4077855" y="808157"/>
                </a:lnTo>
                <a:lnTo>
                  <a:pt x="0" y="8081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7608640">
            <a:off x="10574001" y="6486046"/>
            <a:ext cx="1961878" cy="886194"/>
          </a:xfrm>
          <a:custGeom>
            <a:avLst/>
            <a:gdLst/>
            <a:ahLst/>
            <a:cxnLst/>
            <a:rect l="l" t="t" r="r" b="b"/>
            <a:pathLst>
              <a:path w="1961878" h="886194">
                <a:moveTo>
                  <a:pt x="0" y="0"/>
                </a:moveTo>
                <a:lnTo>
                  <a:pt x="1961878" y="0"/>
                </a:lnTo>
                <a:lnTo>
                  <a:pt x="1961878" y="886194"/>
                </a:lnTo>
                <a:lnTo>
                  <a:pt x="0" y="88619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5061628" y="1880853"/>
            <a:ext cx="1834695" cy="1132920"/>
          </a:xfrm>
          <a:custGeom>
            <a:avLst/>
            <a:gdLst/>
            <a:ahLst/>
            <a:cxnLst/>
            <a:rect l="l" t="t" r="r" b="b"/>
            <a:pathLst>
              <a:path w="1834695" h="1132920">
                <a:moveTo>
                  <a:pt x="1834695" y="0"/>
                </a:moveTo>
                <a:lnTo>
                  <a:pt x="0" y="0"/>
                </a:lnTo>
                <a:lnTo>
                  <a:pt x="0" y="1132921"/>
                </a:lnTo>
                <a:lnTo>
                  <a:pt x="1834695" y="1132921"/>
                </a:lnTo>
                <a:lnTo>
                  <a:pt x="1834695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9903391">
            <a:off x="4450932" y="4861476"/>
            <a:ext cx="1418602" cy="488870"/>
          </a:xfrm>
          <a:custGeom>
            <a:avLst/>
            <a:gdLst/>
            <a:ahLst/>
            <a:cxnLst/>
            <a:rect l="l" t="t" r="r" b="b"/>
            <a:pathLst>
              <a:path w="1418602" h="488870">
                <a:moveTo>
                  <a:pt x="0" y="0"/>
                </a:moveTo>
                <a:lnTo>
                  <a:pt x="1418602" y="0"/>
                </a:lnTo>
                <a:lnTo>
                  <a:pt x="1418602" y="488871"/>
                </a:lnTo>
                <a:lnTo>
                  <a:pt x="0" y="48887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7869204" flipH="1">
            <a:off x="12318012" y="3841296"/>
            <a:ext cx="1418602" cy="488870"/>
          </a:xfrm>
          <a:custGeom>
            <a:avLst/>
            <a:gdLst/>
            <a:ahLst/>
            <a:cxnLst/>
            <a:rect l="l" t="t" r="r" b="b"/>
            <a:pathLst>
              <a:path w="1418602" h="488870">
                <a:moveTo>
                  <a:pt x="1418602" y="0"/>
                </a:moveTo>
                <a:lnTo>
                  <a:pt x="0" y="0"/>
                </a:lnTo>
                <a:lnTo>
                  <a:pt x="0" y="488870"/>
                </a:lnTo>
                <a:lnTo>
                  <a:pt x="1418602" y="488870"/>
                </a:lnTo>
                <a:lnTo>
                  <a:pt x="1418602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395984" y="5925643"/>
            <a:ext cx="971992" cy="934879"/>
          </a:xfrm>
          <a:custGeom>
            <a:avLst/>
            <a:gdLst/>
            <a:ahLst/>
            <a:cxnLst/>
            <a:rect l="l" t="t" r="r" b="b"/>
            <a:pathLst>
              <a:path w="971992" h="934879">
                <a:moveTo>
                  <a:pt x="0" y="0"/>
                </a:moveTo>
                <a:lnTo>
                  <a:pt x="971992" y="0"/>
                </a:lnTo>
                <a:lnTo>
                  <a:pt x="971992" y="934879"/>
                </a:lnTo>
                <a:lnTo>
                  <a:pt x="0" y="934879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023334" y="1150872"/>
            <a:ext cx="3451405" cy="2001815"/>
          </a:xfrm>
          <a:custGeom>
            <a:avLst/>
            <a:gdLst/>
            <a:ahLst/>
            <a:cxnLst/>
            <a:rect l="l" t="t" r="r" b="b"/>
            <a:pathLst>
              <a:path w="3451405" h="2001815">
                <a:moveTo>
                  <a:pt x="0" y="0"/>
                </a:moveTo>
                <a:lnTo>
                  <a:pt x="3451405" y="0"/>
                </a:lnTo>
                <a:lnTo>
                  <a:pt x="3451405" y="2001815"/>
                </a:lnTo>
                <a:lnTo>
                  <a:pt x="0" y="200181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541110" y="6255137"/>
            <a:ext cx="1566126" cy="742278"/>
          </a:xfrm>
          <a:custGeom>
            <a:avLst/>
            <a:gdLst/>
            <a:ahLst/>
            <a:cxnLst/>
            <a:rect l="l" t="t" r="r" b="b"/>
            <a:pathLst>
              <a:path w="1566126" h="742278">
                <a:moveTo>
                  <a:pt x="0" y="0"/>
                </a:moveTo>
                <a:lnTo>
                  <a:pt x="1566126" y="0"/>
                </a:lnTo>
                <a:lnTo>
                  <a:pt x="1566126" y="742278"/>
                </a:lnTo>
                <a:lnTo>
                  <a:pt x="0" y="74227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988385" y="4303918"/>
            <a:ext cx="3983561" cy="92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0"/>
              </a:lnSpc>
            </a:pPr>
            <a:r>
              <a:rPr lang="en-US" sz="5386">
                <a:solidFill>
                  <a:srgbClr val="000000"/>
                </a:solidFill>
                <a:latin typeface="Sunday"/>
              </a:rPr>
              <a:t>MASH-UP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96059" y="1593559"/>
            <a:ext cx="3105954" cy="105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000000"/>
                </a:solidFill>
                <a:latin typeface="Sunday"/>
              </a:rPr>
              <a:t>COMPANY ESSENTIALS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813732" y="1330375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MOTIVATION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13732" y="2153342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EQUIPMENT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13732" y="3085432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WORK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813732" y="3943584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EFFORT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9841" y="937630"/>
            <a:ext cx="2629569" cy="127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CREATIVE IDEA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738781" y="6188462"/>
            <a:ext cx="2359886" cy="127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NEW</a:t>
            </a:r>
          </a:p>
          <a:p>
            <a:pPr algn="ctr"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IDEA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804682" y="6280949"/>
            <a:ext cx="2359886" cy="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BOLD IDEA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285254" y="7193416"/>
            <a:ext cx="3723964" cy="574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</a:pPr>
            <a:r>
              <a:rPr lang="en-US" sz="3369">
                <a:solidFill>
                  <a:srgbClr val="000000"/>
                </a:solidFill>
                <a:latin typeface="Sunday"/>
              </a:rPr>
              <a:t>MAIN IDEA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08390" y="8080570"/>
            <a:ext cx="3526278" cy="994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27"/>
              </a:lnSpc>
            </a:pPr>
            <a:r>
              <a:rPr lang="en-US" sz="1299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2492" y="2688414"/>
            <a:ext cx="3504266" cy="964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08"/>
              </a:lnSpc>
            </a:pPr>
            <a:r>
              <a:rPr lang="en-US" sz="1224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738781" y="7778875"/>
            <a:ext cx="2470308" cy="149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27"/>
              </a:lnSpc>
            </a:pPr>
            <a:r>
              <a:rPr lang="en-US" sz="1299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002115" y="7416062"/>
            <a:ext cx="2138995" cy="174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27"/>
              </a:lnSpc>
            </a:pPr>
            <a:r>
              <a:rPr lang="en-US" sz="1299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56697" y="5220312"/>
            <a:ext cx="3969468" cy="4529476"/>
          </a:xfrm>
          <a:custGeom>
            <a:avLst/>
            <a:gdLst/>
            <a:ahLst/>
            <a:cxnLst/>
            <a:rect l="l" t="t" r="r" b="b"/>
            <a:pathLst>
              <a:path w="3969468" h="4529476">
                <a:moveTo>
                  <a:pt x="0" y="0"/>
                </a:moveTo>
                <a:lnTo>
                  <a:pt x="3969467" y="0"/>
                </a:lnTo>
                <a:lnTo>
                  <a:pt x="3969467" y="4529476"/>
                </a:lnTo>
                <a:lnTo>
                  <a:pt x="0" y="4529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27236" y="538564"/>
            <a:ext cx="2910286" cy="4114800"/>
          </a:xfrm>
          <a:custGeom>
            <a:avLst/>
            <a:gdLst/>
            <a:ahLst/>
            <a:cxnLst/>
            <a:rect l="l" t="t" r="r" b="b"/>
            <a:pathLst>
              <a:path w="2910286" h="4114800">
                <a:moveTo>
                  <a:pt x="0" y="0"/>
                </a:moveTo>
                <a:lnTo>
                  <a:pt x="2910286" y="0"/>
                </a:lnTo>
                <a:lnTo>
                  <a:pt x="2910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608640">
            <a:off x="10265800" y="6496567"/>
            <a:ext cx="1961878" cy="886194"/>
          </a:xfrm>
          <a:custGeom>
            <a:avLst/>
            <a:gdLst/>
            <a:ahLst/>
            <a:cxnLst/>
            <a:rect l="l" t="t" r="r" b="b"/>
            <a:pathLst>
              <a:path w="1961878" h="886194">
                <a:moveTo>
                  <a:pt x="0" y="0"/>
                </a:moveTo>
                <a:lnTo>
                  <a:pt x="1961878" y="0"/>
                </a:lnTo>
                <a:lnTo>
                  <a:pt x="1961878" y="886194"/>
                </a:lnTo>
                <a:lnTo>
                  <a:pt x="0" y="886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991230" y="2779085"/>
            <a:ext cx="1834695" cy="1132920"/>
          </a:xfrm>
          <a:custGeom>
            <a:avLst/>
            <a:gdLst/>
            <a:ahLst/>
            <a:cxnLst/>
            <a:rect l="l" t="t" r="r" b="b"/>
            <a:pathLst>
              <a:path w="1834695" h="1132920">
                <a:moveTo>
                  <a:pt x="1834695" y="0"/>
                </a:moveTo>
                <a:lnTo>
                  <a:pt x="0" y="0"/>
                </a:lnTo>
                <a:lnTo>
                  <a:pt x="0" y="1132920"/>
                </a:lnTo>
                <a:lnTo>
                  <a:pt x="1834695" y="1132920"/>
                </a:lnTo>
                <a:lnTo>
                  <a:pt x="183469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903391">
            <a:off x="4859315" y="5418414"/>
            <a:ext cx="1760519" cy="606700"/>
          </a:xfrm>
          <a:custGeom>
            <a:avLst/>
            <a:gdLst/>
            <a:ahLst/>
            <a:cxnLst/>
            <a:rect l="l" t="t" r="r" b="b"/>
            <a:pathLst>
              <a:path w="1760519" h="606700">
                <a:moveTo>
                  <a:pt x="0" y="0"/>
                </a:moveTo>
                <a:lnTo>
                  <a:pt x="1760519" y="0"/>
                </a:lnTo>
                <a:lnTo>
                  <a:pt x="1760519" y="606700"/>
                </a:lnTo>
                <a:lnTo>
                  <a:pt x="0" y="606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7869204" flipH="1">
            <a:off x="10697016" y="2267053"/>
            <a:ext cx="1418602" cy="488870"/>
          </a:xfrm>
          <a:custGeom>
            <a:avLst/>
            <a:gdLst/>
            <a:ahLst/>
            <a:cxnLst/>
            <a:rect l="l" t="t" r="r" b="b"/>
            <a:pathLst>
              <a:path w="1418602" h="488870">
                <a:moveTo>
                  <a:pt x="1418602" y="0"/>
                </a:moveTo>
                <a:lnTo>
                  <a:pt x="0" y="0"/>
                </a:lnTo>
                <a:lnTo>
                  <a:pt x="0" y="488870"/>
                </a:lnTo>
                <a:lnTo>
                  <a:pt x="1418602" y="488870"/>
                </a:lnTo>
                <a:lnTo>
                  <a:pt x="141860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909097" flipH="1" flipV="1">
            <a:off x="16020845" y="2071807"/>
            <a:ext cx="792866" cy="273233"/>
          </a:xfrm>
          <a:custGeom>
            <a:avLst/>
            <a:gdLst/>
            <a:ahLst/>
            <a:cxnLst/>
            <a:rect l="l" t="t" r="r" b="b"/>
            <a:pathLst>
              <a:path w="792866" h="273233">
                <a:moveTo>
                  <a:pt x="792866" y="273233"/>
                </a:moveTo>
                <a:lnTo>
                  <a:pt x="0" y="273233"/>
                </a:lnTo>
                <a:lnTo>
                  <a:pt x="0" y="0"/>
                </a:lnTo>
                <a:lnTo>
                  <a:pt x="792866" y="0"/>
                </a:lnTo>
                <a:lnTo>
                  <a:pt x="792866" y="27323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85434" y="669032"/>
            <a:ext cx="3252812" cy="1886631"/>
          </a:xfrm>
          <a:custGeom>
            <a:avLst/>
            <a:gdLst/>
            <a:ahLst/>
            <a:cxnLst/>
            <a:rect l="l" t="t" r="r" b="b"/>
            <a:pathLst>
              <a:path w="3252812" h="1886631">
                <a:moveTo>
                  <a:pt x="0" y="0"/>
                </a:moveTo>
                <a:lnTo>
                  <a:pt x="3252813" y="0"/>
                </a:lnTo>
                <a:lnTo>
                  <a:pt x="3252813" y="1886631"/>
                </a:lnTo>
                <a:lnTo>
                  <a:pt x="0" y="18866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78692" y="538564"/>
            <a:ext cx="3459061" cy="4294545"/>
          </a:xfrm>
          <a:custGeom>
            <a:avLst/>
            <a:gdLst/>
            <a:ahLst/>
            <a:cxnLst/>
            <a:rect l="l" t="t" r="r" b="b"/>
            <a:pathLst>
              <a:path w="3459061" h="4294545">
                <a:moveTo>
                  <a:pt x="0" y="0"/>
                </a:moveTo>
                <a:lnTo>
                  <a:pt x="3459061" y="0"/>
                </a:lnTo>
                <a:lnTo>
                  <a:pt x="3459061" y="4294545"/>
                </a:lnTo>
                <a:lnTo>
                  <a:pt x="0" y="42945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70374" y="4265205"/>
            <a:ext cx="2607284" cy="616267"/>
          </a:xfrm>
          <a:custGeom>
            <a:avLst/>
            <a:gdLst/>
            <a:ahLst/>
            <a:cxnLst/>
            <a:rect l="l" t="t" r="r" b="b"/>
            <a:pathLst>
              <a:path w="2607284" h="616267">
                <a:moveTo>
                  <a:pt x="0" y="0"/>
                </a:moveTo>
                <a:lnTo>
                  <a:pt x="2607285" y="0"/>
                </a:lnTo>
                <a:lnTo>
                  <a:pt x="2607285" y="616267"/>
                </a:lnTo>
                <a:lnTo>
                  <a:pt x="0" y="6162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93800" y="3167546"/>
            <a:ext cx="4617236" cy="3458730"/>
          </a:xfrm>
          <a:custGeom>
            <a:avLst/>
            <a:gdLst/>
            <a:ahLst/>
            <a:cxnLst/>
            <a:rect l="l" t="t" r="r" b="b"/>
            <a:pathLst>
              <a:path w="4617236" h="3458730">
                <a:moveTo>
                  <a:pt x="0" y="0"/>
                </a:moveTo>
                <a:lnTo>
                  <a:pt x="4617236" y="0"/>
                </a:lnTo>
                <a:lnTo>
                  <a:pt x="4617236" y="3458730"/>
                </a:lnTo>
                <a:lnTo>
                  <a:pt x="0" y="34587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683526" y="4967801"/>
            <a:ext cx="2602199" cy="4884674"/>
          </a:xfrm>
          <a:custGeom>
            <a:avLst/>
            <a:gdLst/>
            <a:ahLst/>
            <a:cxnLst/>
            <a:rect l="l" t="t" r="r" b="b"/>
            <a:pathLst>
              <a:path w="2602199" h="4884674">
                <a:moveTo>
                  <a:pt x="0" y="0"/>
                </a:moveTo>
                <a:lnTo>
                  <a:pt x="2602199" y="0"/>
                </a:lnTo>
                <a:lnTo>
                  <a:pt x="2602199" y="4884674"/>
                </a:lnTo>
                <a:lnTo>
                  <a:pt x="0" y="488467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269724" y="6904928"/>
            <a:ext cx="3562266" cy="1424906"/>
          </a:xfrm>
          <a:custGeom>
            <a:avLst/>
            <a:gdLst/>
            <a:ahLst/>
            <a:cxnLst/>
            <a:rect l="l" t="t" r="r" b="b"/>
            <a:pathLst>
              <a:path w="3562266" h="1424906">
                <a:moveTo>
                  <a:pt x="0" y="0"/>
                </a:moveTo>
                <a:lnTo>
                  <a:pt x="3562266" y="0"/>
                </a:lnTo>
                <a:lnTo>
                  <a:pt x="3562266" y="1424907"/>
                </a:lnTo>
                <a:lnTo>
                  <a:pt x="0" y="142490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7272" y="5636790"/>
            <a:ext cx="2132508" cy="504047"/>
          </a:xfrm>
          <a:custGeom>
            <a:avLst/>
            <a:gdLst/>
            <a:ahLst/>
            <a:cxnLst/>
            <a:rect l="l" t="t" r="r" b="b"/>
            <a:pathLst>
              <a:path w="2132508" h="504047">
                <a:moveTo>
                  <a:pt x="0" y="0"/>
                </a:moveTo>
                <a:lnTo>
                  <a:pt x="2132507" y="0"/>
                </a:lnTo>
                <a:lnTo>
                  <a:pt x="2132507" y="504047"/>
                </a:lnTo>
                <a:lnTo>
                  <a:pt x="0" y="50404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002418" y="1028700"/>
            <a:ext cx="1821352" cy="1410720"/>
          </a:xfrm>
          <a:custGeom>
            <a:avLst/>
            <a:gdLst/>
            <a:ahLst/>
            <a:cxnLst/>
            <a:rect l="l" t="t" r="r" b="b"/>
            <a:pathLst>
              <a:path w="1821352" h="1410720">
                <a:moveTo>
                  <a:pt x="0" y="0"/>
                </a:moveTo>
                <a:lnTo>
                  <a:pt x="1821352" y="0"/>
                </a:lnTo>
                <a:lnTo>
                  <a:pt x="1821352" y="1410720"/>
                </a:lnTo>
                <a:lnTo>
                  <a:pt x="0" y="141072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8113">
            <a:off x="15847661" y="6063076"/>
            <a:ext cx="1447267" cy="1503072"/>
          </a:xfrm>
          <a:custGeom>
            <a:avLst/>
            <a:gdLst/>
            <a:ahLst/>
            <a:cxnLst/>
            <a:rect l="l" t="t" r="r" b="b"/>
            <a:pathLst>
              <a:path w="1447267" h="1503072">
                <a:moveTo>
                  <a:pt x="0" y="0"/>
                </a:moveTo>
                <a:lnTo>
                  <a:pt x="1447267" y="0"/>
                </a:lnTo>
                <a:lnTo>
                  <a:pt x="1447267" y="1503072"/>
                </a:lnTo>
                <a:lnTo>
                  <a:pt x="0" y="150307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010637" y="4155446"/>
            <a:ext cx="3983561" cy="116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0"/>
              </a:lnSpc>
            </a:pPr>
            <a:r>
              <a:rPr lang="en-US" sz="6386">
                <a:solidFill>
                  <a:srgbClr val="000000"/>
                </a:solidFill>
                <a:latin typeface="Scripter"/>
              </a:rPr>
              <a:t>MASH-UP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48221" y="1044859"/>
            <a:ext cx="2927238" cy="1037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9"/>
              </a:lnSpc>
            </a:pPr>
            <a:r>
              <a:rPr lang="en-US" sz="2885">
                <a:solidFill>
                  <a:srgbClr val="000000"/>
                </a:solidFill>
                <a:latin typeface="Scripter"/>
              </a:rPr>
              <a:t>COMPANY ESSENTIALS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74177" y="1740363"/>
            <a:ext cx="2794871" cy="44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Scripter"/>
              </a:rPr>
              <a:t>MOTIVATION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74177" y="2297276"/>
            <a:ext cx="2794871" cy="44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Scripter"/>
              </a:rPr>
              <a:t>EQUIPMENT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74177" y="2850245"/>
            <a:ext cx="2794871" cy="44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Scripter"/>
              </a:rPr>
              <a:t>WORK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74177" y="3315982"/>
            <a:ext cx="2794871" cy="44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36"/>
              </a:lnSpc>
            </a:pPr>
            <a:r>
              <a:rPr lang="en-US" sz="2454">
                <a:solidFill>
                  <a:srgbClr val="000000"/>
                </a:solidFill>
                <a:latin typeface="Scripter"/>
              </a:rPr>
              <a:t>EFFORT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995474" y="842644"/>
            <a:ext cx="2629569" cy="662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cripter"/>
              </a:rPr>
              <a:t>CREATIVE IDEA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61488" y="6319859"/>
            <a:ext cx="2359886" cy="135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4598">
                <a:solidFill>
                  <a:srgbClr val="000000"/>
                </a:solidFill>
                <a:latin typeface="Scripter"/>
              </a:rPr>
              <a:t>NEW</a:t>
            </a:r>
          </a:p>
          <a:p>
            <a:pPr algn="ctr">
              <a:lnSpc>
                <a:spcPts val="5150"/>
              </a:lnSpc>
            </a:pPr>
            <a:r>
              <a:rPr lang="en-US" sz="4598">
                <a:solidFill>
                  <a:srgbClr val="000000"/>
                </a:solidFill>
                <a:latin typeface="Scripter"/>
              </a:rPr>
              <a:t>IDEA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804682" y="6214274"/>
            <a:ext cx="2359886" cy="78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7"/>
              </a:lnSpc>
            </a:pPr>
            <a:r>
              <a:rPr lang="en-US" sz="4298">
                <a:solidFill>
                  <a:srgbClr val="000000"/>
                </a:solidFill>
                <a:latin typeface="Scripter"/>
              </a:rPr>
              <a:t>BOLD IDEA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08577" y="7194923"/>
            <a:ext cx="2631815" cy="724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7"/>
              </a:lnSpc>
            </a:pPr>
            <a:r>
              <a:rPr lang="en-US" sz="3969">
                <a:solidFill>
                  <a:srgbClr val="000000"/>
                </a:solidFill>
                <a:latin typeface="Scripter"/>
              </a:rPr>
              <a:t>MAIN IDEA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39279" y="8436001"/>
            <a:ext cx="3526278" cy="116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39"/>
              </a:lnSpc>
            </a:pPr>
            <a:r>
              <a:rPr lang="en-US" sz="1499">
                <a:solidFill>
                  <a:srgbClr val="000000"/>
                </a:solidFill>
                <a:latin typeface="Scripter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321105" y="1797602"/>
            <a:ext cx="2211854" cy="2135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59"/>
              </a:lnSpc>
            </a:pPr>
            <a:r>
              <a:rPr lang="en-US" sz="1499">
                <a:solidFill>
                  <a:srgbClr val="000000"/>
                </a:solidFill>
                <a:latin typeface="Scripter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0" name="TextBox 30"/>
          <p:cNvSpPr txBox="1"/>
          <p:nvPr/>
        </p:nvSpPr>
        <p:spPr>
          <a:xfrm rot="-363816">
            <a:off x="16201511" y="2558755"/>
            <a:ext cx="1470603" cy="433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592"/>
              </a:lnSpc>
            </a:pPr>
            <a:r>
              <a:rPr lang="en-US" sz="2190">
                <a:solidFill>
                  <a:srgbClr val="000000"/>
                </a:solidFill>
                <a:latin typeface="Scripter"/>
              </a:rPr>
              <a:t>GOOD START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686100" y="7677047"/>
            <a:ext cx="2470308" cy="174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39"/>
              </a:lnSpc>
            </a:pPr>
            <a:r>
              <a:rPr lang="en-US" sz="1499">
                <a:solidFill>
                  <a:srgbClr val="000000"/>
                </a:solidFill>
                <a:latin typeface="Scripter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002115" y="7387487"/>
            <a:ext cx="2138995" cy="203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39"/>
              </a:lnSpc>
            </a:pPr>
            <a:r>
              <a:rPr lang="en-US" sz="1499">
                <a:solidFill>
                  <a:srgbClr val="000000"/>
                </a:solidFill>
                <a:latin typeface="Scripter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160233" y="2149213"/>
            <a:ext cx="1834695" cy="1132920"/>
          </a:xfrm>
          <a:custGeom>
            <a:avLst/>
            <a:gdLst/>
            <a:ahLst/>
            <a:cxnLst/>
            <a:rect l="l" t="t" r="r" b="b"/>
            <a:pathLst>
              <a:path w="1834695" h="1132920">
                <a:moveTo>
                  <a:pt x="1834695" y="0"/>
                </a:moveTo>
                <a:lnTo>
                  <a:pt x="0" y="0"/>
                </a:lnTo>
                <a:lnTo>
                  <a:pt x="0" y="1132920"/>
                </a:lnTo>
                <a:lnTo>
                  <a:pt x="1834695" y="1132920"/>
                </a:lnTo>
                <a:lnTo>
                  <a:pt x="183469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903391">
            <a:off x="4293683" y="5532584"/>
            <a:ext cx="1736115" cy="598290"/>
          </a:xfrm>
          <a:custGeom>
            <a:avLst/>
            <a:gdLst/>
            <a:ahLst/>
            <a:cxnLst/>
            <a:rect l="l" t="t" r="r" b="b"/>
            <a:pathLst>
              <a:path w="1736115" h="598290">
                <a:moveTo>
                  <a:pt x="0" y="0"/>
                </a:moveTo>
                <a:lnTo>
                  <a:pt x="1736115" y="0"/>
                </a:lnTo>
                <a:lnTo>
                  <a:pt x="1736115" y="598289"/>
                </a:lnTo>
                <a:lnTo>
                  <a:pt x="0" y="598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793915" flipH="1">
            <a:off x="12841961" y="6243986"/>
            <a:ext cx="1418602" cy="488870"/>
          </a:xfrm>
          <a:custGeom>
            <a:avLst/>
            <a:gdLst/>
            <a:ahLst/>
            <a:cxnLst/>
            <a:rect l="l" t="t" r="r" b="b"/>
            <a:pathLst>
              <a:path w="1418602" h="488870">
                <a:moveTo>
                  <a:pt x="1418602" y="0"/>
                </a:moveTo>
                <a:lnTo>
                  <a:pt x="0" y="0"/>
                </a:lnTo>
                <a:lnTo>
                  <a:pt x="0" y="488870"/>
                </a:lnTo>
                <a:lnTo>
                  <a:pt x="1418602" y="488870"/>
                </a:lnTo>
                <a:lnTo>
                  <a:pt x="14186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20660" y="6465248"/>
            <a:ext cx="3002164" cy="3158798"/>
            <a:chOff x="0" y="0"/>
            <a:chExt cx="5842000" cy="6146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6"/>
              <a:stretch>
                <a:fillRect t="-21147" b="-21147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7"/>
              <a:stretch>
                <a:fillRect t="-286" b="-286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6479162" y="3824694"/>
            <a:ext cx="3983561" cy="1767253"/>
          </a:xfrm>
          <a:custGeom>
            <a:avLst/>
            <a:gdLst/>
            <a:ahLst/>
            <a:cxnLst/>
            <a:rect l="l" t="t" r="r" b="b"/>
            <a:pathLst>
              <a:path w="3983561" h="1767253">
                <a:moveTo>
                  <a:pt x="0" y="0"/>
                </a:moveTo>
                <a:lnTo>
                  <a:pt x="3983561" y="0"/>
                </a:lnTo>
                <a:lnTo>
                  <a:pt x="3983561" y="1767253"/>
                </a:lnTo>
                <a:lnTo>
                  <a:pt x="0" y="17672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218860" y="6976619"/>
            <a:ext cx="2968253" cy="2968253"/>
          </a:xfrm>
          <a:custGeom>
            <a:avLst/>
            <a:gdLst/>
            <a:ahLst/>
            <a:cxnLst/>
            <a:rect l="l" t="t" r="r" b="b"/>
            <a:pathLst>
              <a:path w="2968253" h="2968253">
                <a:moveTo>
                  <a:pt x="0" y="0"/>
                </a:moveTo>
                <a:lnTo>
                  <a:pt x="2968253" y="0"/>
                </a:lnTo>
                <a:lnTo>
                  <a:pt x="2968253" y="2968253"/>
                </a:lnTo>
                <a:lnTo>
                  <a:pt x="0" y="2968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969105" y="2350605"/>
            <a:ext cx="2968253" cy="2968253"/>
          </a:xfrm>
          <a:custGeom>
            <a:avLst/>
            <a:gdLst/>
            <a:ahLst/>
            <a:cxnLst/>
            <a:rect l="l" t="t" r="r" b="b"/>
            <a:pathLst>
              <a:path w="2968253" h="2968253">
                <a:moveTo>
                  <a:pt x="0" y="0"/>
                </a:moveTo>
                <a:lnTo>
                  <a:pt x="2968253" y="0"/>
                </a:lnTo>
                <a:lnTo>
                  <a:pt x="2968253" y="2968253"/>
                </a:lnTo>
                <a:lnTo>
                  <a:pt x="0" y="29682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70527" y="6090135"/>
            <a:ext cx="3533911" cy="3533911"/>
          </a:xfrm>
          <a:custGeom>
            <a:avLst/>
            <a:gdLst/>
            <a:ahLst/>
            <a:cxnLst/>
            <a:rect l="l" t="t" r="r" b="b"/>
            <a:pathLst>
              <a:path w="3533911" h="3533911">
                <a:moveTo>
                  <a:pt x="0" y="0"/>
                </a:moveTo>
                <a:lnTo>
                  <a:pt x="3533911" y="0"/>
                </a:lnTo>
                <a:lnTo>
                  <a:pt x="3533911" y="3533911"/>
                </a:lnTo>
                <a:lnTo>
                  <a:pt x="0" y="35339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869204" flipH="1">
            <a:off x="8679947" y="2375970"/>
            <a:ext cx="1548873" cy="533763"/>
          </a:xfrm>
          <a:custGeom>
            <a:avLst/>
            <a:gdLst/>
            <a:ahLst/>
            <a:cxnLst/>
            <a:rect l="l" t="t" r="r" b="b"/>
            <a:pathLst>
              <a:path w="1548873" h="533763">
                <a:moveTo>
                  <a:pt x="1548873" y="0"/>
                </a:moveTo>
                <a:lnTo>
                  <a:pt x="0" y="0"/>
                </a:lnTo>
                <a:lnTo>
                  <a:pt x="0" y="533764"/>
                </a:lnTo>
                <a:lnTo>
                  <a:pt x="1548873" y="533764"/>
                </a:lnTo>
                <a:lnTo>
                  <a:pt x="154887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700155" flipH="1">
            <a:off x="9597338" y="6584378"/>
            <a:ext cx="1679231" cy="578687"/>
          </a:xfrm>
          <a:custGeom>
            <a:avLst/>
            <a:gdLst/>
            <a:ahLst/>
            <a:cxnLst/>
            <a:rect l="l" t="t" r="r" b="b"/>
            <a:pathLst>
              <a:path w="1679231" h="578687">
                <a:moveTo>
                  <a:pt x="1679231" y="0"/>
                </a:moveTo>
                <a:lnTo>
                  <a:pt x="0" y="0"/>
                </a:lnTo>
                <a:lnTo>
                  <a:pt x="0" y="578687"/>
                </a:lnTo>
                <a:lnTo>
                  <a:pt x="1679231" y="578687"/>
                </a:lnTo>
                <a:lnTo>
                  <a:pt x="16792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656208" y="744508"/>
            <a:ext cx="3942330" cy="3942330"/>
          </a:xfrm>
          <a:custGeom>
            <a:avLst/>
            <a:gdLst/>
            <a:ahLst/>
            <a:cxnLst/>
            <a:rect l="l" t="t" r="r" b="b"/>
            <a:pathLst>
              <a:path w="3942330" h="3942330">
                <a:moveTo>
                  <a:pt x="0" y="0"/>
                </a:moveTo>
                <a:lnTo>
                  <a:pt x="3942330" y="0"/>
                </a:lnTo>
                <a:lnTo>
                  <a:pt x="3942330" y="3942330"/>
                </a:lnTo>
                <a:lnTo>
                  <a:pt x="0" y="394233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5858" y="57203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269404" y="1187556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MOTIVATION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9404" y="2492145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TEAM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9404" y="3089545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WORK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9404" y="1844314"/>
            <a:ext cx="3208119" cy="54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6"/>
              </a:lnSpc>
            </a:pPr>
            <a:r>
              <a:rPr lang="en-US" sz="3161">
                <a:solidFill>
                  <a:srgbClr val="000000"/>
                </a:solidFill>
                <a:latin typeface="Sunday"/>
              </a:rPr>
              <a:t>EQUIPMENT</a:t>
            </a:r>
          </a:p>
        </p:txBody>
      </p:sp>
      <p:sp>
        <p:nvSpPr>
          <p:cNvPr id="20" name="Freeform 20"/>
          <p:cNvSpPr/>
          <p:nvPr/>
        </p:nvSpPr>
        <p:spPr>
          <a:xfrm>
            <a:off x="713164" y="4450696"/>
            <a:ext cx="3451405" cy="2001815"/>
          </a:xfrm>
          <a:custGeom>
            <a:avLst/>
            <a:gdLst/>
            <a:ahLst/>
            <a:cxnLst/>
            <a:rect l="l" t="t" r="r" b="b"/>
            <a:pathLst>
              <a:path w="3451405" h="2001815">
                <a:moveTo>
                  <a:pt x="0" y="0"/>
                </a:moveTo>
                <a:lnTo>
                  <a:pt x="3451404" y="0"/>
                </a:lnTo>
                <a:lnTo>
                  <a:pt x="3451404" y="2001814"/>
                </a:lnTo>
                <a:lnTo>
                  <a:pt x="0" y="20018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0717421" y="682264"/>
            <a:ext cx="2529212" cy="2661170"/>
            <a:chOff x="0" y="0"/>
            <a:chExt cx="5842000" cy="6146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20"/>
              <a:stretch>
                <a:fillRect l="-28913" r="-28913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7"/>
              <a:stretch>
                <a:fillRect t="-286" b="-286"/>
              </a:stretch>
            </a:blipFill>
          </p:spPr>
        </p:sp>
      </p:grpSp>
      <p:sp>
        <p:nvSpPr>
          <p:cNvPr id="24" name="Freeform 24"/>
          <p:cNvSpPr/>
          <p:nvPr/>
        </p:nvSpPr>
        <p:spPr>
          <a:xfrm>
            <a:off x="11839581" y="396281"/>
            <a:ext cx="571967" cy="571967"/>
          </a:xfrm>
          <a:custGeom>
            <a:avLst/>
            <a:gdLst/>
            <a:ahLst/>
            <a:cxnLst/>
            <a:rect l="l" t="t" r="r" b="b"/>
            <a:pathLst>
              <a:path w="571967" h="571967">
                <a:moveTo>
                  <a:pt x="0" y="0"/>
                </a:moveTo>
                <a:lnTo>
                  <a:pt x="571967" y="0"/>
                </a:lnTo>
                <a:lnTo>
                  <a:pt x="571967" y="571966"/>
                </a:lnTo>
                <a:lnTo>
                  <a:pt x="0" y="57196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788867" y="6166527"/>
            <a:ext cx="571967" cy="571967"/>
          </a:xfrm>
          <a:custGeom>
            <a:avLst/>
            <a:gdLst/>
            <a:ahLst/>
            <a:cxnLst/>
            <a:rect l="l" t="t" r="r" b="b"/>
            <a:pathLst>
              <a:path w="571967" h="571967">
                <a:moveTo>
                  <a:pt x="0" y="0"/>
                </a:moveTo>
                <a:lnTo>
                  <a:pt x="571967" y="0"/>
                </a:lnTo>
                <a:lnTo>
                  <a:pt x="571967" y="571967"/>
                </a:lnTo>
                <a:lnTo>
                  <a:pt x="0" y="57196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404868" y="3524255"/>
            <a:ext cx="2132151" cy="600879"/>
          </a:xfrm>
          <a:custGeom>
            <a:avLst/>
            <a:gdLst/>
            <a:ahLst/>
            <a:cxnLst/>
            <a:rect l="l" t="t" r="r" b="b"/>
            <a:pathLst>
              <a:path w="2132151" h="600879">
                <a:moveTo>
                  <a:pt x="0" y="0"/>
                </a:moveTo>
                <a:lnTo>
                  <a:pt x="2132150" y="0"/>
                </a:lnTo>
                <a:lnTo>
                  <a:pt x="2132150" y="600878"/>
                </a:lnTo>
                <a:lnTo>
                  <a:pt x="0" y="60087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453231" y="6804830"/>
            <a:ext cx="1615442" cy="455261"/>
          </a:xfrm>
          <a:custGeom>
            <a:avLst/>
            <a:gdLst/>
            <a:ahLst/>
            <a:cxnLst/>
            <a:rect l="l" t="t" r="r" b="b"/>
            <a:pathLst>
              <a:path w="1615442" h="455261">
                <a:moveTo>
                  <a:pt x="0" y="0"/>
                </a:moveTo>
                <a:lnTo>
                  <a:pt x="1615442" y="0"/>
                </a:lnTo>
                <a:lnTo>
                  <a:pt x="1615442" y="455261"/>
                </a:lnTo>
                <a:lnTo>
                  <a:pt x="0" y="45526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011158" y="3445515"/>
            <a:ext cx="1011288" cy="1183422"/>
          </a:xfrm>
          <a:custGeom>
            <a:avLst/>
            <a:gdLst/>
            <a:ahLst/>
            <a:cxnLst/>
            <a:rect l="l" t="t" r="r" b="b"/>
            <a:pathLst>
              <a:path w="1011288" h="1183422">
                <a:moveTo>
                  <a:pt x="0" y="0"/>
                </a:moveTo>
                <a:lnTo>
                  <a:pt x="1011288" y="0"/>
                </a:lnTo>
                <a:lnTo>
                  <a:pt x="1011288" y="1183422"/>
                </a:lnTo>
                <a:lnTo>
                  <a:pt x="0" y="1183422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7591266" y="860691"/>
            <a:ext cx="1351567" cy="1739973"/>
          </a:xfrm>
          <a:custGeom>
            <a:avLst/>
            <a:gdLst/>
            <a:ahLst/>
            <a:cxnLst/>
            <a:rect l="l" t="t" r="r" b="b"/>
            <a:pathLst>
              <a:path w="1351567" h="1739973">
                <a:moveTo>
                  <a:pt x="0" y="0"/>
                </a:moveTo>
                <a:lnTo>
                  <a:pt x="1351567" y="0"/>
                </a:lnTo>
                <a:lnTo>
                  <a:pt x="1351567" y="1739974"/>
                </a:lnTo>
                <a:lnTo>
                  <a:pt x="0" y="173997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975243" y="6170667"/>
            <a:ext cx="2583614" cy="56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000000"/>
                </a:solidFill>
                <a:latin typeface="Sunday"/>
              </a:rPr>
              <a:t>MAIN IDEA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85889" y="4893383"/>
            <a:ext cx="3105954" cy="1057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5"/>
              </a:lnSpc>
            </a:pPr>
            <a:r>
              <a:rPr lang="en-US" sz="3061">
                <a:solidFill>
                  <a:srgbClr val="000000"/>
                </a:solidFill>
                <a:latin typeface="Sunday"/>
              </a:rPr>
              <a:t>COMPANY ESSENTIALS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519382" y="4118353"/>
            <a:ext cx="3983561" cy="921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0"/>
              </a:lnSpc>
            </a:pPr>
            <a:r>
              <a:rPr lang="en-US" sz="5386">
                <a:solidFill>
                  <a:srgbClr val="000000"/>
                </a:solidFill>
                <a:latin typeface="Sunday"/>
              </a:rPr>
              <a:t>MASH-UP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300923" y="1059728"/>
            <a:ext cx="2629569" cy="127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CREATIVE IDEA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05518" y="5813396"/>
            <a:ext cx="2359886" cy="128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NEW</a:t>
            </a:r>
          </a:p>
          <a:p>
            <a:pPr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IDEA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804682" y="6860420"/>
            <a:ext cx="2359886" cy="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7"/>
              </a:lnSpc>
            </a:pPr>
            <a:r>
              <a:rPr lang="en-US" sz="3698">
                <a:solidFill>
                  <a:srgbClr val="000000"/>
                </a:solidFill>
                <a:latin typeface="Sunday"/>
              </a:rPr>
              <a:t>BOLD IDEA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976665" y="6963083"/>
            <a:ext cx="2420897" cy="149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27"/>
              </a:lnSpc>
            </a:pPr>
            <a:r>
              <a:rPr lang="en-US" sz="1299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053221" y="2688414"/>
            <a:ext cx="3148304" cy="964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08"/>
              </a:lnSpc>
            </a:pPr>
            <a:r>
              <a:rPr lang="en-US" sz="1224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363017" y="7293644"/>
            <a:ext cx="2470308" cy="1496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27"/>
              </a:lnSpc>
            </a:pPr>
            <a:r>
              <a:rPr lang="en-US" sz="1299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15128" y="7791937"/>
            <a:ext cx="2138995" cy="174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27"/>
              </a:lnSpc>
            </a:pPr>
            <a:r>
              <a:rPr lang="en-US" sz="1299">
                <a:solidFill>
                  <a:srgbClr val="000000"/>
                </a:solidFill>
                <a:latin typeface="Open Sauce Bold"/>
              </a:rPr>
              <a:t>Lorem ipsum dolor sit amet, consectetur adipiscing elit, sed do eiusmod tempor incididunt ut labore et dolore magna aliqua. Ut enim ad minim veniam.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-3764617">
            <a:off x="13421351" y="4889448"/>
            <a:ext cx="588969" cy="1847746"/>
          </a:xfrm>
          <a:custGeom>
            <a:avLst/>
            <a:gdLst/>
            <a:ahLst/>
            <a:cxnLst/>
            <a:rect l="l" t="t" r="r" b="b"/>
            <a:pathLst>
              <a:path w="588969" h="1847746">
                <a:moveTo>
                  <a:pt x="0" y="0"/>
                </a:moveTo>
                <a:lnTo>
                  <a:pt x="588969" y="0"/>
                </a:lnTo>
                <a:lnTo>
                  <a:pt x="588969" y="1847745"/>
                </a:lnTo>
                <a:lnTo>
                  <a:pt x="0" y="1847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6847995" flipV="1">
            <a:off x="4149275" y="4886113"/>
            <a:ext cx="619893" cy="1944764"/>
          </a:xfrm>
          <a:custGeom>
            <a:avLst/>
            <a:gdLst/>
            <a:ahLst/>
            <a:cxnLst/>
            <a:rect l="l" t="t" r="r" b="b"/>
            <a:pathLst>
              <a:path w="619893" h="1944764">
                <a:moveTo>
                  <a:pt x="0" y="1944764"/>
                </a:moveTo>
                <a:lnTo>
                  <a:pt x="619894" y="1944764"/>
                </a:lnTo>
                <a:lnTo>
                  <a:pt x="619894" y="0"/>
                </a:lnTo>
                <a:lnTo>
                  <a:pt x="0" y="0"/>
                </a:lnTo>
                <a:lnTo>
                  <a:pt x="0" y="1944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520378" flipH="1">
            <a:off x="13389167" y="3370948"/>
            <a:ext cx="588969" cy="1847746"/>
          </a:xfrm>
          <a:custGeom>
            <a:avLst/>
            <a:gdLst/>
            <a:ahLst/>
            <a:cxnLst/>
            <a:rect l="l" t="t" r="r" b="b"/>
            <a:pathLst>
              <a:path w="588969" h="1847746">
                <a:moveTo>
                  <a:pt x="588969" y="0"/>
                </a:moveTo>
                <a:lnTo>
                  <a:pt x="0" y="0"/>
                </a:lnTo>
                <a:lnTo>
                  <a:pt x="0" y="1847746"/>
                </a:lnTo>
                <a:lnTo>
                  <a:pt x="588969" y="1847746"/>
                </a:lnTo>
                <a:lnTo>
                  <a:pt x="5889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672012" flipH="1" flipV="1">
            <a:off x="4186109" y="3287883"/>
            <a:ext cx="619893" cy="1944764"/>
          </a:xfrm>
          <a:custGeom>
            <a:avLst/>
            <a:gdLst/>
            <a:ahLst/>
            <a:cxnLst/>
            <a:rect l="l" t="t" r="r" b="b"/>
            <a:pathLst>
              <a:path w="619893" h="1944764">
                <a:moveTo>
                  <a:pt x="619894" y="1944764"/>
                </a:moveTo>
                <a:lnTo>
                  <a:pt x="0" y="1944764"/>
                </a:lnTo>
                <a:lnTo>
                  <a:pt x="0" y="0"/>
                </a:lnTo>
                <a:lnTo>
                  <a:pt x="619894" y="0"/>
                </a:lnTo>
                <a:lnTo>
                  <a:pt x="619894" y="194476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504950" y="705122"/>
            <a:ext cx="4318452" cy="2308946"/>
            <a:chOff x="0" y="0"/>
            <a:chExt cx="1059251" cy="566349"/>
          </a:xfrm>
        </p:grpSpPr>
        <p:sp>
          <p:nvSpPr>
            <p:cNvPr id="8" name="Freeform 8"/>
            <p:cNvSpPr/>
            <p:nvPr/>
          </p:nvSpPr>
          <p:spPr>
            <a:xfrm>
              <a:off x="376427" y="0"/>
              <a:ext cx="306396" cy="566349"/>
            </a:xfrm>
            <a:custGeom>
              <a:avLst/>
              <a:gdLst/>
              <a:ahLst/>
              <a:cxnLst/>
              <a:rect l="l" t="t" r="r" b="b"/>
              <a:pathLst>
                <a:path w="306396" h="566349">
                  <a:moveTo>
                    <a:pt x="153198" y="0"/>
                  </a:moveTo>
                  <a:lnTo>
                    <a:pt x="153198" y="0"/>
                  </a:lnTo>
                  <a:cubicBezTo>
                    <a:pt x="306396" y="157703"/>
                    <a:pt x="306396" y="408646"/>
                    <a:pt x="153198" y="566349"/>
                  </a:cubicBezTo>
                  <a:cubicBezTo>
                    <a:pt x="0" y="408646"/>
                    <a:pt x="0" y="157703"/>
                    <a:pt x="1531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368833" y="705122"/>
            <a:ext cx="4318452" cy="2308946"/>
            <a:chOff x="0" y="0"/>
            <a:chExt cx="1059251" cy="566349"/>
          </a:xfrm>
        </p:grpSpPr>
        <p:sp>
          <p:nvSpPr>
            <p:cNvPr id="11" name="Freeform 11"/>
            <p:cNvSpPr/>
            <p:nvPr/>
          </p:nvSpPr>
          <p:spPr>
            <a:xfrm>
              <a:off x="376427" y="0"/>
              <a:ext cx="306396" cy="566349"/>
            </a:xfrm>
            <a:custGeom>
              <a:avLst/>
              <a:gdLst/>
              <a:ahLst/>
              <a:cxnLst/>
              <a:rect l="l" t="t" r="r" b="b"/>
              <a:pathLst>
                <a:path w="306396" h="566349">
                  <a:moveTo>
                    <a:pt x="153198" y="0"/>
                  </a:moveTo>
                  <a:lnTo>
                    <a:pt x="153198" y="0"/>
                  </a:lnTo>
                  <a:cubicBezTo>
                    <a:pt x="306396" y="157703"/>
                    <a:pt x="306396" y="408646"/>
                    <a:pt x="153198" y="566349"/>
                  </a:cubicBezTo>
                  <a:cubicBezTo>
                    <a:pt x="0" y="408646"/>
                    <a:pt x="0" y="157703"/>
                    <a:pt x="1531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04950" y="6949354"/>
            <a:ext cx="4318452" cy="2308946"/>
            <a:chOff x="0" y="0"/>
            <a:chExt cx="1059251" cy="566349"/>
          </a:xfrm>
        </p:grpSpPr>
        <p:sp>
          <p:nvSpPr>
            <p:cNvPr id="14" name="Freeform 14"/>
            <p:cNvSpPr/>
            <p:nvPr/>
          </p:nvSpPr>
          <p:spPr>
            <a:xfrm>
              <a:off x="376427" y="0"/>
              <a:ext cx="306396" cy="566349"/>
            </a:xfrm>
            <a:custGeom>
              <a:avLst/>
              <a:gdLst/>
              <a:ahLst/>
              <a:cxnLst/>
              <a:rect l="l" t="t" r="r" b="b"/>
              <a:pathLst>
                <a:path w="306396" h="566349">
                  <a:moveTo>
                    <a:pt x="153198" y="0"/>
                  </a:moveTo>
                  <a:lnTo>
                    <a:pt x="153198" y="0"/>
                  </a:lnTo>
                  <a:cubicBezTo>
                    <a:pt x="306396" y="157703"/>
                    <a:pt x="306396" y="408646"/>
                    <a:pt x="153198" y="566349"/>
                  </a:cubicBezTo>
                  <a:cubicBezTo>
                    <a:pt x="0" y="408646"/>
                    <a:pt x="0" y="157703"/>
                    <a:pt x="1531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368833" y="6949354"/>
            <a:ext cx="4318452" cy="2308946"/>
            <a:chOff x="0" y="0"/>
            <a:chExt cx="1059251" cy="566349"/>
          </a:xfrm>
        </p:grpSpPr>
        <p:sp>
          <p:nvSpPr>
            <p:cNvPr id="17" name="Freeform 17"/>
            <p:cNvSpPr/>
            <p:nvPr/>
          </p:nvSpPr>
          <p:spPr>
            <a:xfrm>
              <a:off x="376427" y="0"/>
              <a:ext cx="306396" cy="566349"/>
            </a:xfrm>
            <a:custGeom>
              <a:avLst/>
              <a:gdLst/>
              <a:ahLst/>
              <a:cxnLst/>
              <a:rect l="l" t="t" r="r" b="b"/>
              <a:pathLst>
                <a:path w="306396" h="566349">
                  <a:moveTo>
                    <a:pt x="153198" y="0"/>
                  </a:moveTo>
                  <a:lnTo>
                    <a:pt x="153198" y="0"/>
                  </a:lnTo>
                  <a:cubicBezTo>
                    <a:pt x="306396" y="157703"/>
                    <a:pt x="306396" y="408646"/>
                    <a:pt x="153198" y="566349"/>
                  </a:cubicBezTo>
                  <a:cubicBezTo>
                    <a:pt x="0" y="408646"/>
                    <a:pt x="0" y="157703"/>
                    <a:pt x="1531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984774" y="6949354"/>
            <a:ext cx="4318452" cy="2308946"/>
            <a:chOff x="0" y="0"/>
            <a:chExt cx="1059251" cy="566349"/>
          </a:xfrm>
        </p:grpSpPr>
        <p:sp>
          <p:nvSpPr>
            <p:cNvPr id="20" name="Freeform 20"/>
            <p:cNvSpPr/>
            <p:nvPr/>
          </p:nvSpPr>
          <p:spPr>
            <a:xfrm>
              <a:off x="376427" y="0"/>
              <a:ext cx="306396" cy="566349"/>
            </a:xfrm>
            <a:custGeom>
              <a:avLst/>
              <a:gdLst/>
              <a:ahLst/>
              <a:cxnLst/>
              <a:rect l="l" t="t" r="r" b="b"/>
              <a:pathLst>
                <a:path w="306396" h="566349">
                  <a:moveTo>
                    <a:pt x="153198" y="0"/>
                  </a:moveTo>
                  <a:lnTo>
                    <a:pt x="153198" y="0"/>
                  </a:lnTo>
                  <a:cubicBezTo>
                    <a:pt x="306396" y="157703"/>
                    <a:pt x="306396" y="408646"/>
                    <a:pt x="153198" y="566349"/>
                  </a:cubicBezTo>
                  <a:cubicBezTo>
                    <a:pt x="0" y="408646"/>
                    <a:pt x="0" y="157703"/>
                    <a:pt x="1531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36891" y="705122"/>
            <a:ext cx="4318452" cy="2308946"/>
            <a:chOff x="0" y="0"/>
            <a:chExt cx="1059251" cy="566349"/>
          </a:xfrm>
        </p:grpSpPr>
        <p:sp>
          <p:nvSpPr>
            <p:cNvPr id="23" name="Freeform 23"/>
            <p:cNvSpPr/>
            <p:nvPr/>
          </p:nvSpPr>
          <p:spPr>
            <a:xfrm>
              <a:off x="376427" y="0"/>
              <a:ext cx="306396" cy="566349"/>
            </a:xfrm>
            <a:custGeom>
              <a:avLst/>
              <a:gdLst/>
              <a:ahLst/>
              <a:cxnLst/>
              <a:rect l="l" t="t" r="r" b="b"/>
              <a:pathLst>
                <a:path w="306396" h="566349">
                  <a:moveTo>
                    <a:pt x="153198" y="0"/>
                  </a:moveTo>
                  <a:lnTo>
                    <a:pt x="153198" y="0"/>
                  </a:lnTo>
                  <a:cubicBezTo>
                    <a:pt x="306396" y="157703"/>
                    <a:pt x="306396" y="408646"/>
                    <a:pt x="153198" y="566349"/>
                  </a:cubicBezTo>
                  <a:cubicBezTo>
                    <a:pt x="0" y="408646"/>
                    <a:pt x="0" y="157703"/>
                    <a:pt x="15319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FFFFFF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5400000">
            <a:off x="8694864" y="3709822"/>
            <a:ext cx="898272" cy="271727"/>
          </a:xfrm>
          <a:custGeom>
            <a:avLst/>
            <a:gdLst/>
            <a:ahLst/>
            <a:cxnLst/>
            <a:rect l="l" t="t" r="r" b="b"/>
            <a:pathLst>
              <a:path w="898272" h="271727">
                <a:moveTo>
                  <a:pt x="0" y="0"/>
                </a:moveTo>
                <a:lnTo>
                  <a:pt x="898272" y="0"/>
                </a:lnTo>
                <a:lnTo>
                  <a:pt x="898272" y="271727"/>
                </a:lnTo>
                <a:lnTo>
                  <a:pt x="0" y="271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5617373" y="4314168"/>
            <a:ext cx="7053255" cy="141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2"/>
              </a:lnSpc>
            </a:pPr>
            <a:r>
              <a:rPr lang="en-US" sz="9099">
                <a:solidFill>
                  <a:srgbClr val="FFFFFF"/>
                </a:solidFill>
                <a:latin typeface="Marykate Bold"/>
              </a:rPr>
              <a:t>MASH-UP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70999" y="1271585"/>
            <a:ext cx="2986355" cy="113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40"/>
              </a:lnSpc>
            </a:pPr>
            <a:r>
              <a:rPr lang="en-US" sz="1000" spc="25">
                <a:solidFill>
                  <a:srgbClr val="FFFFFF"/>
                </a:solidFill>
                <a:latin typeface="Arimo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034882" y="1271585"/>
            <a:ext cx="2986355" cy="113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40"/>
              </a:lnSpc>
            </a:pPr>
            <a:r>
              <a:rPr lang="en-US" sz="1000" spc="25">
                <a:solidFill>
                  <a:srgbClr val="FFFFFF"/>
                </a:solidFill>
                <a:latin typeface="Arimo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70999" y="7515817"/>
            <a:ext cx="2986355" cy="113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40"/>
              </a:lnSpc>
            </a:pPr>
            <a:r>
              <a:rPr lang="en-US" sz="1000" spc="25">
                <a:solidFill>
                  <a:srgbClr val="FFFFFF"/>
                </a:solidFill>
                <a:latin typeface="Arimo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034882" y="7515817"/>
            <a:ext cx="2986355" cy="113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40"/>
              </a:lnSpc>
            </a:pPr>
            <a:r>
              <a:rPr lang="en-US" sz="1000" spc="25">
                <a:solidFill>
                  <a:srgbClr val="FFFFFF"/>
                </a:solidFill>
                <a:latin typeface="Arimo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650823" y="7515817"/>
            <a:ext cx="2986355" cy="113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40"/>
              </a:lnSpc>
            </a:pPr>
            <a:r>
              <a:rPr lang="en-US" sz="1000" spc="25">
                <a:solidFill>
                  <a:srgbClr val="FFFFFF"/>
                </a:solidFill>
                <a:latin typeface="Arimo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602940" y="1271585"/>
            <a:ext cx="2986355" cy="1137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540"/>
              </a:lnSpc>
            </a:pPr>
            <a:r>
              <a:rPr lang="en-US" sz="1000" spc="25">
                <a:solidFill>
                  <a:srgbClr val="FFFFFF"/>
                </a:solidFill>
                <a:latin typeface="Arimo"/>
              </a:rPr>
              <a:t>Lorem ipsum dolor sit amet, consectetur adipiscing elit. Maecenas eget felis facilisis lectus ornare luctus. Sed lobortis eget elit eu convallis. Donec finibus vitae arcu vel fringilla. Donec a tortor a purus mattis mattis quis et ex. Donec a mauris ligula. Mauris sit amet sollicitudin quam.</a:t>
            </a:r>
          </a:p>
        </p:txBody>
      </p:sp>
      <p:sp>
        <p:nvSpPr>
          <p:cNvPr id="33" name="Freeform 33"/>
          <p:cNvSpPr/>
          <p:nvPr/>
        </p:nvSpPr>
        <p:spPr>
          <a:xfrm rot="5400000">
            <a:off x="8694864" y="6126593"/>
            <a:ext cx="898272" cy="271727"/>
          </a:xfrm>
          <a:custGeom>
            <a:avLst/>
            <a:gdLst/>
            <a:ahLst/>
            <a:cxnLst/>
            <a:rect l="l" t="t" r="r" b="b"/>
            <a:pathLst>
              <a:path w="898272" h="271727">
                <a:moveTo>
                  <a:pt x="0" y="0"/>
                </a:moveTo>
                <a:lnTo>
                  <a:pt x="898272" y="0"/>
                </a:lnTo>
                <a:lnTo>
                  <a:pt x="898272" y="271727"/>
                </a:lnTo>
                <a:lnTo>
                  <a:pt x="0" y="2717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1000"/>
          </a:blip>
          <a:srcRect l="40261" t="4002" r="13057" b="493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446371"/>
            <a:ext cx="4949176" cy="77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5"/>
              </a:lnSpc>
            </a:pPr>
            <a:r>
              <a:rPr lang="en-US" sz="5769">
                <a:solidFill>
                  <a:srgbClr val="000000"/>
                </a:solidFill>
                <a:latin typeface="Stars &amp; Love"/>
              </a:rPr>
              <a:t>Mash-Up</a:t>
            </a:r>
          </a:p>
        </p:txBody>
      </p:sp>
      <p:sp>
        <p:nvSpPr>
          <p:cNvPr id="4" name="AutoShape 4"/>
          <p:cNvSpPr/>
          <p:nvPr/>
        </p:nvSpPr>
        <p:spPr>
          <a:xfrm rot="-3162352">
            <a:off x="4613280" y="3784315"/>
            <a:ext cx="3122058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 rot="-7335110">
            <a:off x="4554908" y="6326452"/>
            <a:ext cx="3122058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298455">
            <a:off x="5021764" y="5538773"/>
            <a:ext cx="1985261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 rot="-1800000">
            <a:off x="5156067" y="4530291"/>
            <a:ext cx="1770608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8" name="Freeform 8"/>
          <p:cNvSpPr/>
          <p:nvPr/>
        </p:nvSpPr>
        <p:spPr>
          <a:xfrm rot="-3616878">
            <a:off x="-572362" y="2498240"/>
            <a:ext cx="1920798" cy="1474213"/>
          </a:xfrm>
          <a:custGeom>
            <a:avLst/>
            <a:gdLst/>
            <a:ahLst/>
            <a:cxnLst/>
            <a:rect l="l" t="t" r="r" b="b"/>
            <a:pathLst>
              <a:path w="1920798" h="1474213">
                <a:moveTo>
                  <a:pt x="0" y="0"/>
                </a:moveTo>
                <a:lnTo>
                  <a:pt x="1920798" y="0"/>
                </a:lnTo>
                <a:lnTo>
                  <a:pt x="1920798" y="1474213"/>
                </a:lnTo>
                <a:lnTo>
                  <a:pt x="0" y="1474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616878">
            <a:off x="13742352" y="9549894"/>
            <a:ext cx="1920798" cy="1474213"/>
          </a:xfrm>
          <a:custGeom>
            <a:avLst/>
            <a:gdLst/>
            <a:ahLst/>
            <a:cxnLst/>
            <a:rect l="l" t="t" r="r" b="b"/>
            <a:pathLst>
              <a:path w="1920798" h="1474213">
                <a:moveTo>
                  <a:pt x="0" y="0"/>
                </a:moveTo>
                <a:lnTo>
                  <a:pt x="1920799" y="0"/>
                </a:lnTo>
                <a:lnTo>
                  <a:pt x="1920799" y="1474212"/>
                </a:lnTo>
                <a:lnTo>
                  <a:pt x="0" y="1474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810314">
            <a:off x="-89588" y="6983457"/>
            <a:ext cx="1181604" cy="1559873"/>
          </a:xfrm>
          <a:custGeom>
            <a:avLst/>
            <a:gdLst/>
            <a:ahLst/>
            <a:cxnLst/>
            <a:rect l="l" t="t" r="r" b="b"/>
            <a:pathLst>
              <a:path w="1181604" h="1559873">
                <a:moveTo>
                  <a:pt x="0" y="0"/>
                </a:moveTo>
                <a:lnTo>
                  <a:pt x="1181604" y="0"/>
                </a:lnTo>
                <a:lnTo>
                  <a:pt x="1181604" y="1559873"/>
                </a:lnTo>
                <a:lnTo>
                  <a:pt x="0" y="155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10314">
            <a:off x="14734282" y="-362422"/>
            <a:ext cx="1181604" cy="1559873"/>
          </a:xfrm>
          <a:custGeom>
            <a:avLst/>
            <a:gdLst/>
            <a:ahLst/>
            <a:cxnLst/>
            <a:rect l="l" t="t" r="r" b="b"/>
            <a:pathLst>
              <a:path w="1181604" h="1559873">
                <a:moveTo>
                  <a:pt x="0" y="0"/>
                </a:moveTo>
                <a:lnTo>
                  <a:pt x="1181604" y="0"/>
                </a:lnTo>
                <a:lnTo>
                  <a:pt x="1181604" y="1559872"/>
                </a:lnTo>
                <a:lnTo>
                  <a:pt x="0" y="15598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595191" y="4090829"/>
            <a:ext cx="1226075" cy="1230690"/>
          </a:xfrm>
          <a:custGeom>
            <a:avLst/>
            <a:gdLst/>
            <a:ahLst/>
            <a:cxnLst/>
            <a:rect l="l" t="t" r="r" b="b"/>
            <a:pathLst>
              <a:path w="1226075" h="1230690">
                <a:moveTo>
                  <a:pt x="0" y="0"/>
                </a:moveTo>
                <a:lnTo>
                  <a:pt x="1226075" y="0"/>
                </a:lnTo>
                <a:lnTo>
                  <a:pt x="1226075" y="1230690"/>
                </a:lnTo>
                <a:lnTo>
                  <a:pt x="0" y="1230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546792">
            <a:off x="17626493" y="6082010"/>
            <a:ext cx="1323015" cy="1321361"/>
          </a:xfrm>
          <a:custGeom>
            <a:avLst/>
            <a:gdLst/>
            <a:ahLst/>
            <a:cxnLst/>
            <a:rect l="l" t="t" r="r" b="b"/>
            <a:pathLst>
              <a:path w="1323015" h="1321361">
                <a:moveTo>
                  <a:pt x="0" y="0"/>
                </a:moveTo>
                <a:lnTo>
                  <a:pt x="1323014" y="0"/>
                </a:lnTo>
                <a:lnTo>
                  <a:pt x="1323014" y="1321361"/>
                </a:lnTo>
                <a:lnTo>
                  <a:pt x="0" y="132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546792">
            <a:off x="1725803" y="-625010"/>
            <a:ext cx="1323015" cy="1321361"/>
          </a:xfrm>
          <a:custGeom>
            <a:avLst/>
            <a:gdLst/>
            <a:ahLst/>
            <a:cxnLst/>
            <a:rect l="l" t="t" r="r" b="b"/>
            <a:pathLst>
              <a:path w="1323015" h="1321361">
                <a:moveTo>
                  <a:pt x="0" y="0"/>
                </a:moveTo>
                <a:lnTo>
                  <a:pt x="1323015" y="0"/>
                </a:lnTo>
                <a:lnTo>
                  <a:pt x="1323015" y="1321361"/>
                </a:lnTo>
                <a:lnTo>
                  <a:pt x="0" y="1321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546792">
            <a:off x="8312310" y="9093329"/>
            <a:ext cx="1898071" cy="1895698"/>
          </a:xfrm>
          <a:custGeom>
            <a:avLst/>
            <a:gdLst/>
            <a:ahLst/>
            <a:cxnLst/>
            <a:rect l="l" t="t" r="r" b="b"/>
            <a:pathLst>
              <a:path w="1898071" h="1895698">
                <a:moveTo>
                  <a:pt x="0" y="0"/>
                </a:moveTo>
                <a:lnTo>
                  <a:pt x="1898071" y="0"/>
                </a:lnTo>
                <a:lnTo>
                  <a:pt x="1898071" y="1895698"/>
                </a:lnTo>
                <a:lnTo>
                  <a:pt x="0" y="18956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158474">
            <a:off x="6254052" y="8918736"/>
            <a:ext cx="883124" cy="734911"/>
          </a:xfrm>
          <a:custGeom>
            <a:avLst/>
            <a:gdLst/>
            <a:ahLst/>
            <a:cxnLst/>
            <a:rect l="l" t="t" r="r" b="b"/>
            <a:pathLst>
              <a:path w="883124" h="734911">
                <a:moveTo>
                  <a:pt x="0" y="0"/>
                </a:moveTo>
                <a:lnTo>
                  <a:pt x="883125" y="0"/>
                </a:lnTo>
                <a:lnTo>
                  <a:pt x="883125" y="734911"/>
                </a:lnTo>
                <a:lnTo>
                  <a:pt x="0" y="7349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1830" r="-689762" b="-567978"/>
            </a:stretch>
          </a:blipFill>
        </p:spPr>
      </p:sp>
      <p:sp>
        <p:nvSpPr>
          <p:cNvPr id="17" name="Freeform 17"/>
          <p:cNvSpPr/>
          <p:nvPr/>
        </p:nvSpPr>
        <p:spPr>
          <a:xfrm rot="6980050">
            <a:off x="16405504" y="7201600"/>
            <a:ext cx="883124" cy="734911"/>
          </a:xfrm>
          <a:custGeom>
            <a:avLst/>
            <a:gdLst/>
            <a:ahLst/>
            <a:cxnLst/>
            <a:rect l="l" t="t" r="r" b="b"/>
            <a:pathLst>
              <a:path w="883124" h="734911">
                <a:moveTo>
                  <a:pt x="0" y="0"/>
                </a:moveTo>
                <a:lnTo>
                  <a:pt x="883124" y="0"/>
                </a:lnTo>
                <a:lnTo>
                  <a:pt x="883124" y="734911"/>
                </a:lnTo>
                <a:lnTo>
                  <a:pt x="0" y="7349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1830" r="-689762" b="-567978"/>
            </a:stretch>
          </a:blipFill>
        </p:spPr>
      </p:sp>
      <p:sp>
        <p:nvSpPr>
          <p:cNvPr id="18" name="Freeform 18"/>
          <p:cNvSpPr/>
          <p:nvPr/>
        </p:nvSpPr>
        <p:spPr>
          <a:xfrm rot="6980050">
            <a:off x="4050218" y="1014527"/>
            <a:ext cx="883124" cy="734911"/>
          </a:xfrm>
          <a:custGeom>
            <a:avLst/>
            <a:gdLst/>
            <a:ahLst/>
            <a:cxnLst/>
            <a:rect l="l" t="t" r="r" b="b"/>
            <a:pathLst>
              <a:path w="883124" h="734911">
                <a:moveTo>
                  <a:pt x="0" y="0"/>
                </a:moveTo>
                <a:lnTo>
                  <a:pt x="883124" y="0"/>
                </a:lnTo>
                <a:lnTo>
                  <a:pt x="883124" y="734911"/>
                </a:lnTo>
                <a:lnTo>
                  <a:pt x="0" y="7349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1830" r="-689762" b="-56797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270319" y="7929027"/>
            <a:ext cx="1147283" cy="861896"/>
          </a:xfrm>
          <a:custGeom>
            <a:avLst/>
            <a:gdLst/>
            <a:ahLst/>
            <a:cxnLst/>
            <a:rect l="l" t="t" r="r" b="b"/>
            <a:pathLst>
              <a:path w="1147283" h="861896">
                <a:moveTo>
                  <a:pt x="0" y="0"/>
                </a:moveTo>
                <a:lnTo>
                  <a:pt x="1147283" y="0"/>
                </a:lnTo>
                <a:lnTo>
                  <a:pt x="1147283" y="861896"/>
                </a:lnTo>
                <a:lnTo>
                  <a:pt x="0" y="86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4797071">
            <a:off x="9144000" y="-395278"/>
            <a:ext cx="1147283" cy="861896"/>
          </a:xfrm>
          <a:custGeom>
            <a:avLst/>
            <a:gdLst/>
            <a:ahLst/>
            <a:cxnLst/>
            <a:rect l="l" t="t" r="r" b="b"/>
            <a:pathLst>
              <a:path w="1147283" h="861896">
                <a:moveTo>
                  <a:pt x="0" y="0"/>
                </a:moveTo>
                <a:lnTo>
                  <a:pt x="1147283" y="0"/>
                </a:lnTo>
                <a:lnTo>
                  <a:pt x="1147283" y="861896"/>
                </a:lnTo>
                <a:lnTo>
                  <a:pt x="0" y="8618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498709" y="2206670"/>
            <a:ext cx="394842" cy="378687"/>
          </a:xfrm>
          <a:custGeom>
            <a:avLst/>
            <a:gdLst/>
            <a:ahLst/>
            <a:cxnLst/>
            <a:rect l="l" t="t" r="r" b="b"/>
            <a:pathLst>
              <a:path w="394842" h="378687">
                <a:moveTo>
                  <a:pt x="0" y="0"/>
                </a:moveTo>
                <a:lnTo>
                  <a:pt x="394842" y="0"/>
                </a:lnTo>
                <a:lnTo>
                  <a:pt x="394842" y="378687"/>
                </a:lnTo>
                <a:lnTo>
                  <a:pt x="0" y="378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262083" r="-297140" b="-32518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6100713" y="8790923"/>
            <a:ext cx="394842" cy="378687"/>
          </a:xfrm>
          <a:custGeom>
            <a:avLst/>
            <a:gdLst/>
            <a:ahLst/>
            <a:cxnLst/>
            <a:rect l="l" t="t" r="r" b="b"/>
            <a:pathLst>
              <a:path w="394842" h="378687">
                <a:moveTo>
                  <a:pt x="0" y="0"/>
                </a:moveTo>
                <a:lnTo>
                  <a:pt x="394842" y="0"/>
                </a:lnTo>
                <a:lnTo>
                  <a:pt x="394842" y="378687"/>
                </a:lnTo>
                <a:lnTo>
                  <a:pt x="0" y="378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262083" r="-297140" b="-325189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498356" y="1760506"/>
            <a:ext cx="2584024" cy="44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3552">
                <a:solidFill>
                  <a:srgbClr val="FFFFFF"/>
                </a:solidFill>
                <a:latin typeface="Montserrat"/>
              </a:rPr>
              <a:t>Best idea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98356" y="3832269"/>
            <a:ext cx="2886428" cy="44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3552">
                <a:solidFill>
                  <a:srgbClr val="FFFFFF"/>
                </a:solidFill>
                <a:latin typeface="Montserrat"/>
              </a:rPr>
              <a:t>Creative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498356" y="5901790"/>
            <a:ext cx="3962117" cy="44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74"/>
              </a:lnSpc>
            </a:pPr>
            <a:r>
              <a:rPr lang="en-US" sz="3552">
                <a:solidFill>
                  <a:srgbClr val="21251D"/>
                </a:solidFill>
                <a:latin typeface="Montserrat"/>
              </a:rPr>
              <a:t>Midle idea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28158" y="3480927"/>
            <a:ext cx="5001696" cy="119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0"/>
              </a:lnSpc>
            </a:pPr>
            <a:r>
              <a:rPr lang="en-US" sz="2569">
                <a:solidFill>
                  <a:srgbClr val="000000"/>
                </a:solidFill>
                <a:latin typeface="Montserrat"/>
              </a:rPr>
              <a:t>Promotional plans to increase overall sales results and company profits.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28158" y="1546944"/>
            <a:ext cx="5001696" cy="159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0"/>
              </a:lnSpc>
            </a:pPr>
            <a:r>
              <a:rPr lang="en-US" sz="2569">
                <a:solidFill>
                  <a:srgbClr val="000000"/>
                </a:solidFill>
                <a:latin typeface="Montserrat"/>
              </a:rPr>
              <a:t>Designing appropriate and high-quality products according to customer requirements.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28158" y="7430128"/>
            <a:ext cx="5290858" cy="1530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32"/>
              </a:lnSpc>
            </a:pPr>
            <a:r>
              <a:rPr lang="en-US" sz="2569">
                <a:solidFill>
                  <a:srgbClr val="000000"/>
                </a:solidFill>
                <a:latin typeface="Montserrat"/>
              </a:rPr>
              <a:t>The most friendly product prices and in accordance with the quality promoted by the company.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528158" y="5529555"/>
            <a:ext cx="4406155" cy="122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63"/>
              </a:lnSpc>
            </a:pPr>
            <a:r>
              <a:rPr lang="en-US" sz="2569">
                <a:solidFill>
                  <a:srgbClr val="000000"/>
                </a:solidFill>
                <a:latin typeface="Montserrat"/>
              </a:rPr>
              <a:t>The best place to promote and sell products the company wants to sell.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6746390"/>
            <a:ext cx="3820808" cy="287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16"/>
              </a:lnSpc>
              <a:spcBef>
                <a:spcPct val="0"/>
              </a:spcBef>
            </a:pPr>
            <a:r>
              <a:rPr lang="en-US" sz="2228">
                <a:solidFill>
                  <a:srgbClr val="000000"/>
                </a:solidFill>
                <a:latin typeface="Montserrat"/>
              </a:rPr>
              <a:t>www.ivandabetic.com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498356" y="7951691"/>
            <a:ext cx="3029803" cy="79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96"/>
              </a:lnSpc>
              <a:spcBef>
                <a:spcPct val="0"/>
              </a:spcBef>
            </a:pPr>
            <a:r>
              <a:rPr lang="en-US" sz="3259">
                <a:solidFill>
                  <a:srgbClr val="21251D"/>
                </a:solidFill>
                <a:latin typeface="Montserrat"/>
              </a:rPr>
              <a:t>BackUp solutions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Custom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Montserrat</vt:lpstr>
      <vt:lpstr>Scripter Bold</vt:lpstr>
      <vt:lpstr>Stars &amp; Love</vt:lpstr>
      <vt:lpstr>Open Sauce Bold</vt:lpstr>
      <vt:lpstr>Sunday</vt:lpstr>
      <vt:lpstr>Arial</vt:lpstr>
      <vt:lpstr>Scripter</vt:lpstr>
      <vt:lpstr>Marykate Bold</vt:lpstr>
      <vt:lpstr>Calibri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ivandabetic</Manager>
  <Company>ivandabetic.com</Company>
  <LinksUpToDate>false</LinksUpToDate>
  <SharedDoc>false</SharedDoc>
  <HyperlinkBase>www.ivandabetic.com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Mash-Up</dc:title>
  <dc:subject>Ivan Dabetić</dc:subject>
  <dc:creator>IDabetic</dc:creator>
  <dc:description>Contact Me ivandabetic@gmail.com</dc:description>
  <cp:lastModifiedBy>Ivan Dabetic</cp:lastModifiedBy>
  <cp:revision>2</cp:revision>
  <dcterms:created xsi:type="dcterms:W3CDTF">2006-08-16T00:00:00Z</dcterms:created>
  <dcterms:modified xsi:type="dcterms:W3CDTF">2023-06-14T12:57:58Z</dcterms:modified>
  <dc:identifier>DAFlzNrtrtQ</dc:identifier>
</cp:coreProperties>
</file>