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aret Bold" panose="020B0604020202020204" charset="0"/>
      <p:regular r:id="rId7"/>
    </p:embeddedFont>
    <p:embeddedFont>
      <p:font typeface="IBM Plex Sans Bold" panose="020B0604020202020204" charset="0"/>
      <p:regular r:id="rId8"/>
    </p:embeddedFont>
    <p:embeddedFont>
      <p:font typeface="Kollektif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042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242847" y="1028700"/>
            <a:ext cx="562895" cy="562895"/>
            <a:chOff x="0" y="0"/>
            <a:chExt cx="1828800" cy="1828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" cy="1828800"/>
            </a:xfrm>
            <a:custGeom>
              <a:avLst/>
              <a:gdLst/>
              <a:ahLst/>
              <a:cxnLst/>
              <a:rect l="l" t="t" r="r" b="b"/>
              <a:pathLst>
                <a:path w="1828800" h="1828800">
                  <a:moveTo>
                    <a:pt x="1828800" y="0"/>
                  </a:moveTo>
                  <a:lnTo>
                    <a:pt x="1828800" y="1828800"/>
                  </a:lnTo>
                  <a:lnTo>
                    <a:pt x="0" y="1828800"/>
                  </a:lnTo>
                  <a:close/>
                </a:path>
              </a:pathLst>
            </a:custGeom>
            <a:solidFill>
              <a:srgbClr val="50DAB9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168823" y="8577466"/>
            <a:ext cx="3068986" cy="606125"/>
          </a:xfrm>
          <a:custGeom>
            <a:avLst/>
            <a:gdLst/>
            <a:ahLst/>
            <a:cxnLst/>
            <a:rect l="l" t="t" r="r" b="b"/>
            <a:pathLst>
              <a:path w="3068986" h="606125">
                <a:moveTo>
                  <a:pt x="0" y="0"/>
                </a:moveTo>
                <a:lnTo>
                  <a:pt x="3068987" y="0"/>
                </a:lnTo>
                <a:lnTo>
                  <a:pt x="3068987" y="606125"/>
                </a:lnTo>
                <a:lnTo>
                  <a:pt x="0" y="60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610691" y="8577466"/>
            <a:ext cx="3068986" cy="606125"/>
          </a:xfrm>
          <a:custGeom>
            <a:avLst/>
            <a:gdLst/>
            <a:ahLst/>
            <a:cxnLst/>
            <a:rect l="l" t="t" r="r" b="b"/>
            <a:pathLst>
              <a:path w="3068986" h="606125">
                <a:moveTo>
                  <a:pt x="0" y="0"/>
                </a:moveTo>
                <a:lnTo>
                  <a:pt x="3068986" y="0"/>
                </a:lnTo>
                <a:lnTo>
                  <a:pt x="3068986" y="606125"/>
                </a:lnTo>
                <a:lnTo>
                  <a:pt x="0" y="60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388573" y="8577466"/>
            <a:ext cx="3068986" cy="606125"/>
          </a:xfrm>
          <a:custGeom>
            <a:avLst/>
            <a:gdLst/>
            <a:ahLst/>
            <a:cxnLst/>
            <a:rect l="l" t="t" r="r" b="b"/>
            <a:pathLst>
              <a:path w="3068986" h="606125">
                <a:moveTo>
                  <a:pt x="0" y="0"/>
                </a:moveTo>
                <a:lnTo>
                  <a:pt x="3068987" y="0"/>
                </a:lnTo>
                <a:lnTo>
                  <a:pt x="3068987" y="606125"/>
                </a:lnTo>
                <a:lnTo>
                  <a:pt x="0" y="60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830440" y="8577466"/>
            <a:ext cx="3068986" cy="606125"/>
          </a:xfrm>
          <a:custGeom>
            <a:avLst/>
            <a:gdLst/>
            <a:ahLst/>
            <a:cxnLst/>
            <a:rect l="l" t="t" r="r" b="b"/>
            <a:pathLst>
              <a:path w="3068986" h="606125">
                <a:moveTo>
                  <a:pt x="0" y="0"/>
                </a:moveTo>
                <a:lnTo>
                  <a:pt x="3068987" y="0"/>
                </a:lnTo>
                <a:lnTo>
                  <a:pt x="3068987" y="606125"/>
                </a:lnTo>
                <a:lnTo>
                  <a:pt x="0" y="60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050190" y="8577466"/>
            <a:ext cx="3068986" cy="606125"/>
          </a:xfrm>
          <a:custGeom>
            <a:avLst/>
            <a:gdLst/>
            <a:ahLst/>
            <a:cxnLst/>
            <a:rect l="l" t="t" r="r" b="b"/>
            <a:pathLst>
              <a:path w="3068986" h="606125">
                <a:moveTo>
                  <a:pt x="0" y="0"/>
                </a:moveTo>
                <a:lnTo>
                  <a:pt x="3068987" y="0"/>
                </a:lnTo>
                <a:lnTo>
                  <a:pt x="3068987" y="606125"/>
                </a:lnTo>
                <a:lnTo>
                  <a:pt x="0" y="6061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168823" y="2523364"/>
            <a:ext cx="3068986" cy="6430136"/>
            <a:chOff x="0" y="0"/>
            <a:chExt cx="4854770" cy="101717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54770" cy="10171709"/>
            </a:xfrm>
            <a:custGeom>
              <a:avLst/>
              <a:gdLst/>
              <a:ahLst/>
              <a:cxnLst/>
              <a:rect l="l" t="t" r="r" b="b"/>
              <a:pathLst>
                <a:path w="4854770" h="10171709">
                  <a:moveTo>
                    <a:pt x="4730310" y="10171709"/>
                  </a:moveTo>
                  <a:lnTo>
                    <a:pt x="124460" y="10171709"/>
                  </a:lnTo>
                  <a:cubicBezTo>
                    <a:pt x="55880" y="10171709"/>
                    <a:pt x="0" y="10115829"/>
                    <a:pt x="0" y="10047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30310" y="0"/>
                  </a:lnTo>
                  <a:cubicBezTo>
                    <a:pt x="4798890" y="0"/>
                    <a:pt x="4854770" y="55880"/>
                    <a:pt x="4854770" y="124460"/>
                  </a:cubicBezTo>
                  <a:lnTo>
                    <a:pt x="4854770" y="10047249"/>
                  </a:lnTo>
                  <a:cubicBezTo>
                    <a:pt x="4854770" y="10115829"/>
                    <a:pt x="4798890" y="10171709"/>
                    <a:pt x="4730310" y="10171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4388573" y="2523364"/>
            <a:ext cx="3068986" cy="6430136"/>
            <a:chOff x="0" y="0"/>
            <a:chExt cx="4854770" cy="1017170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54770" cy="10171709"/>
            </a:xfrm>
            <a:custGeom>
              <a:avLst/>
              <a:gdLst/>
              <a:ahLst/>
              <a:cxnLst/>
              <a:rect l="l" t="t" r="r" b="b"/>
              <a:pathLst>
                <a:path w="4854770" h="10171709">
                  <a:moveTo>
                    <a:pt x="4730310" y="10171709"/>
                  </a:moveTo>
                  <a:lnTo>
                    <a:pt x="124460" y="10171709"/>
                  </a:lnTo>
                  <a:cubicBezTo>
                    <a:pt x="55880" y="10171709"/>
                    <a:pt x="0" y="10115829"/>
                    <a:pt x="0" y="10047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30310" y="0"/>
                  </a:lnTo>
                  <a:cubicBezTo>
                    <a:pt x="4798890" y="0"/>
                    <a:pt x="4854770" y="55880"/>
                    <a:pt x="4854770" y="124460"/>
                  </a:cubicBezTo>
                  <a:lnTo>
                    <a:pt x="4854770" y="10047249"/>
                  </a:lnTo>
                  <a:cubicBezTo>
                    <a:pt x="4854770" y="10115829"/>
                    <a:pt x="4798890" y="10171709"/>
                    <a:pt x="4730310" y="10171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7609507" y="2523364"/>
            <a:ext cx="3068986" cy="6430136"/>
            <a:chOff x="0" y="0"/>
            <a:chExt cx="4854770" cy="1017170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54770" cy="10171709"/>
            </a:xfrm>
            <a:custGeom>
              <a:avLst/>
              <a:gdLst/>
              <a:ahLst/>
              <a:cxnLst/>
              <a:rect l="l" t="t" r="r" b="b"/>
              <a:pathLst>
                <a:path w="4854770" h="10171709">
                  <a:moveTo>
                    <a:pt x="4730310" y="10171709"/>
                  </a:moveTo>
                  <a:lnTo>
                    <a:pt x="124460" y="10171709"/>
                  </a:lnTo>
                  <a:cubicBezTo>
                    <a:pt x="55880" y="10171709"/>
                    <a:pt x="0" y="10115829"/>
                    <a:pt x="0" y="10047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30310" y="0"/>
                  </a:lnTo>
                  <a:cubicBezTo>
                    <a:pt x="4798890" y="0"/>
                    <a:pt x="4854770" y="55880"/>
                    <a:pt x="4854770" y="124460"/>
                  </a:cubicBezTo>
                  <a:lnTo>
                    <a:pt x="4854770" y="10047249"/>
                  </a:lnTo>
                  <a:cubicBezTo>
                    <a:pt x="4854770" y="10115829"/>
                    <a:pt x="4798890" y="10171709"/>
                    <a:pt x="4730310" y="10171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830440" y="2523364"/>
            <a:ext cx="3068986" cy="6430136"/>
            <a:chOff x="0" y="0"/>
            <a:chExt cx="4854770" cy="1017170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854770" cy="10171709"/>
            </a:xfrm>
            <a:custGeom>
              <a:avLst/>
              <a:gdLst/>
              <a:ahLst/>
              <a:cxnLst/>
              <a:rect l="l" t="t" r="r" b="b"/>
              <a:pathLst>
                <a:path w="4854770" h="10171709">
                  <a:moveTo>
                    <a:pt x="4730310" y="10171709"/>
                  </a:moveTo>
                  <a:lnTo>
                    <a:pt x="124460" y="10171709"/>
                  </a:lnTo>
                  <a:cubicBezTo>
                    <a:pt x="55880" y="10171709"/>
                    <a:pt x="0" y="10115829"/>
                    <a:pt x="0" y="10047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30310" y="0"/>
                  </a:lnTo>
                  <a:cubicBezTo>
                    <a:pt x="4798890" y="0"/>
                    <a:pt x="4854770" y="55880"/>
                    <a:pt x="4854770" y="124460"/>
                  </a:cubicBezTo>
                  <a:lnTo>
                    <a:pt x="4854770" y="10047249"/>
                  </a:lnTo>
                  <a:cubicBezTo>
                    <a:pt x="4854770" y="10115829"/>
                    <a:pt x="4798890" y="10171709"/>
                    <a:pt x="4730310" y="10171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050190" y="2523364"/>
            <a:ext cx="3068986" cy="6430136"/>
            <a:chOff x="0" y="0"/>
            <a:chExt cx="4854770" cy="1017170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54770" cy="10171709"/>
            </a:xfrm>
            <a:custGeom>
              <a:avLst/>
              <a:gdLst/>
              <a:ahLst/>
              <a:cxnLst/>
              <a:rect l="l" t="t" r="r" b="b"/>
              <a:pathLst>
                <a:path w="4854770" h="10171709">
                  <a:moveTo>
                    <a:pt x="4730310" y="10171709"/>
                  </a:moveTo>
                  <a:lnTo>
                    <a:pt x="124460" y="10171709"/>
                  </a:lnTo>
                  <a:cubicBezTo>
                    <a:pt x="55880" y="10171709"/>
                    <a:pt x="0" y="10115829"/>
                    <a:pt x="0" y="1004724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730310" y="0"/>
                  </a:lnTo>
                  <a:cubicBezTo>
                    <a:pt x="4798890" y="0"/>
                    <a:pt x="4854770" y="55880"/>
                    <a:pt x="4854770" y="124460"/>
                  </a:cubicBezTo>
                  <a:lnTo>
                    <a:pt x="4854770" y="10047249"/>
                  </a:lnTo>
                  <a:cubicBezTo>
                    <a:pt x="4854770" y="10115829"/>
                    <a:pt x="4798890" y="10171709"/>
                    <a:pt x="4730310" y="1017170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12198" y="2879660"/>
            <a:ext cx="2382238" cy="612193"/>
            <a:chOff x="0" y="0"/>
            <a:chExt cx="3516595" cy="90370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516595" cy="903702"/>
            </a:xfrm>
            <a:custGeom>
              <a:avLst/>
              <a:gdLst/>
              <a:ahLst/>
              <a:cxnLst/>
              <a:rect l="l" t="t" r="r" b="b"/>
              <a:pathLst>
                <a:path w="3516595" h="903702">
                  <a:moveTo>
                    <a:pt x="3392135" y="903702"/>
                  </a:moveTo>
                  <a:lnTo>
                    <a:pt x="124460" y="903702"/>
                  </a:lnTo>
                  <a:cubicBezTo>
                    <a:pt x="55880" y="903702"/>
                    <a:pt x="0" y="847822"/>
                    <a:pt x="0" y="7792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92135" y="0"/>
                  </a:lnTo>
                  <a:cubicBezTo>
                    <a:pt x="3460715" y="0"/>
                    <a:pt x="3516595" y="55880"/>
                    <a:pt x="3516595" y="124460"/>
                  </a:cubicBezTo>
                  <a:lnTo>
                    <a:pt x="3516595" y="779242"/>
                  </a:lnTo>
                  <a:cubicBezTo>
                    <a:pt x="3516595" y="847822"/>
                    <a:pt x="3460715" y="903702"/>
                    <a:pt x="3392135" y="903702"/>
                  </a:cubicBezTo>
                  <a:close/>
                </a:path>
              </a:pathLst>
            </a:custGeom>
            <a:solidFill>
              <a:srgbClr val="F8C16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4731948" y="2879660"/>
            <a:ext cx="2382238" cy="612193"/>
            <a:chOff x="0" y="0"/>
            <a:chExt cx="3516595" cy="903702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516595" cy="903702"/>
            </a:xfrm>
            <a:custGeom>
              <a:avLst/>
              <a:gdLst/>
              <a:ahLst/>
              <a:cxnLst/>
              <a:rect l="l" t="t" r="r" b="b"/>
              <a:pathLst>
                <a:path w="3516595" h="903702">
                  <a:moveTo>
                    <a:pt x="3392135" y="903702"/>
                  </a:moveTo>
                  <a:lnTo>
                    <a:pt x="124460" y="903702"/>
                  </a:lnTo>
                  <a:cubicBezTo>
                    <a:pt x="55880" y="903702"/>
                    <a:pt x="0" y="847822"/>
                    <a:pt x="0" y="7792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92135" y="0"/>
                  </a:lnTo>
                  <a:cubicBezTo>
                    <a:pt x="3460715" y="0"/>
                    <a:pt x="3516595" y="55880"/>
                    <a:pt x="3516595" y="124460"/>
                  </a:cubicBezTo>
                  <a:lnTo>
                    <a:pt x="3516595" y="779242"/>
                  </a:lnTo>
                  <a:cubicBezTo>
                    <a:pt x="3516595" y="847822"/>
                    <a:pt x="3460715" y="903702"/>
                    <a:pt x="3392135" y="903702"/>
                  </a:cubicBezTo>
                  <a:close/>
                </a:path>
              </a:pathLst>
            </a:custGeom>
            <a:solidFill>
              <a:srgbClr val="EB7A67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7954065" y="2879660"/>
            <a:ext cx="2382238" cy="612193"/>
            <a:chOff x="0" y="0"/>
            <a:chExt cx="3516595" cy="90370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516595" cy="903702"/>
            </a:xfrm>
            <a:custGeom>
              <a:avLst/>
              <a:gdLst/>
              <a:ahLst/>
              <a:cxnLst/>
              <a:rect l="l" t="t" r="r" b="b"/>
              <a:pathLst>
                <a:path w="3516595" h="903702">
                  <a:moveTo>
                    <a:pt x="3392135" y="903702"/>
                  </a:moveTo>
                  <a:lnTo>
                    <a:pt x="124460" y="903702"/>
                  </a:lnTo>
                  <a:cubicBezTo>
                    <a:pt x="55880" y="903702"/>
                    <a:pt x="0" y="847822"/>
                    <a:pt x="0" y="7792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92135" y="0"/>
                  </a:lnTo>
                  <a:cubicBezTo>
                    <a:pt x="3460715" y="0"/>
                    <a:pt x="3516595" y="55880"/>
                    <a:pt x="3516595" y="124460"/>
                  </a:cubicBezTo>
                  <a:lnTo>
                    <a:pt x="3516595" y="779242"/>
                  </a:lnTo>
                  <a:cubicBezTo>
                    <a:pt x="3516595" y="847822"/>
                    <a:pt x="3460715" y="903702"/>
                    <a:pt x="3392135" y="903702"/>
                  </a:cubicBezTo>
                  <a:close/>
                </a:path>
              </a:pathLst>
            </a:custGeom>
            <a:solidFill>
              <a:srgbClr val="333178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1173815" y="2879660"/>
            <a:ext cx="2382238" cy="612193"/>
            <a:chOff x="0" y="0"/>
            <a:chExt cx="3516595" cy="9037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516595" cy="903702"/>
            </a:xfrm>
            <a:custGeom>
              <a:avLst/>
              <a:gdLst/>
              <a:ahLst/>
              <a:cxnLst/>
              <a:rect l="l" t="t" r="r" b="b"/>
              <a:pathLst>
                <a:path w="3516595" h="903702">
                  <a:moveTo>
                    <a:pt x="3392135" y="903702"/>
                  </a:moveTo>
                  <a:lnTo>
                    <a:pt x="124460" y="903702"/>
                  </a:lnTo>
                  <a:cubicBezTo>
                    <a:pt x="55880" y="903702"/>
                    <a:pt x="0" y="847822"/>
                    <a:pt x="0" y="7792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92135" y="0"/>
                  </a:lnTo>
                  <a:cubicBezTo>
                    <a:pt x="3460715" y="0"/>
                    <a:pt x="3516595" y="55880"/>
                    <a:pt x="3516595" y="124460"/>
                  </a:cubicBezTo>
                  <a:lnTo>
                    <a:pt x="3516595" y="779242"/>
                  </a:lnTo>
                  <a:cubicBezTo>
                    <a:pt x="3516595" y="847822"/>
                    <a:pt x="3460715" y="903702"/>
                    <a:pt x="3392135" y="903702"/>
                  </a:cubicBezTo>
                  <a:close/>
                </a:path>
              </a:pathLst>
            </a:custGeom>
            <a:solidFill>
              <a:srgbClr val="50DAB9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4393564" y="2879660"/>
            <a:ext cx="2382238" cy="612193"/>
            <a:chOff x="0" y="0"/>
            <a:chExt cx="3516595" cy="90370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516595" cy="903702"/>
            </a:xfrm>
            <a:custGeom>
              <a:avLst/>
              <a:gdLst/>
              <a:ahLst/>
              <a:cxnLst/>
              <a:rect l="l" t="t" r="r" b="b"/>
              <a:pathLst>
                <a:path w="3516595" h="903702">
                  <a:moveTo>
                    <a:pt x="3392135" y="903702"/>
                  </a:moveTo>
                  <a:lnTo>
                    <a:pt x="124460" y="903702"/>
                  </a:lnTo>
                  <a:cubicBezTo>
                    <a:pt x="55880" y="903702"/>
                    <a:pt x="0" y="847822"/>
                    <a:pt x="0" y="7792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392135" y="0"/>
                  </a:lnTo>
                  <a:cubicBezTo>
                    <a:pt x="3460715" y="0"/>
                    <a:pt x="3516595" y="55880"/>
                    <a:pt x="3516595" y="124460"/>
                  </a:cubicBezTo>
                  <a:lnTo>
                    <a:pt x="3516595" y="779242"/>
                  </a:lnTo>
                  <a:cubicBezTo>
                    <a:pt x="3516595" y="847822"/>
                    <a:pt x="3460715" y="903702"/>
                    <a:pt x="3392135" y="903702"/>
                  </a:cubicBezTo>
                  <a:close/>
                </a:path>
              </a:pathLst>
            </a:custGeom>
            <a:solidFill>
              <a:srgbClr val="E672C3"/>
            </a:solidFill>
          </p:spPr>
        </p:sp>
      </p:grpSp>
      <p:sp>
        <p:nvSpPr>
          <p:cNvPr id="29" name="Freeform 29"/>
          <p:cNvSpPr/>
          <p:nvPr/>
        </p:nvSpPr>
        <p:spPr>
          <a:xfrm>
            <a:off x="1028700" y="874036"/>
            <a:ext cx="583141" cy="583141"/>
          </a:xfrm>
          <a:custGeom>
            <a:avLst/>
            <a:gdLst/>
            <a:ahLst/>
            <a:cxnLst/>
            <a:rect l="l" t="t" r="r" b="b"/>
            <a:pathLst>
              <a:path w="583141" h="583141">
                <a:moveTo>
                  <a:pt x="0" y="0"/>
                </a:moveTo>
                <a:lnTo>
                  <a:pt x="583141" y="0"/>
                </a:lnTo>
                <a:lnTo>
                  <a:pt x="583141" y="583141"/>
                </a:lnTo>
                <a:lnTo>
                  <a:pt x="0" y="583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155646" y="621807"/>
            <a:ext cx="9976708" cy="82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5"/>
              </a:lnSpc>
            </a:pPr>
            <a:r>
              <a:rPr lang="en-US" sz="5500">
                <a:solidFill>
                  <a:srgbClr val="333178"/>
                </a:solidFill>
                <a:latin typeface="Garet Bold"/>
              </a:rPr>
              <a:t>REVERSE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55646" y="1299987"/>
            <a:ext cx="9976708" cy="936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E672C3"/>
                </a:solidFill>
                <a:latin typeface="Garet Bold"/>
              </a:rPr>
              <a:t>BRAINSTORM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875065" y="2924771"/>
            <a:ext cx="1656504" cy="42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2199">
                <a:solidFill>
                  <a:srgbClr val="FFFCF8"/>
                </a:solidFill>
                <a:latin typeface="IBM Plex Sans Bold"/>
              </a:rPr>
              <a:t>PROBLEM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982764" y="2924771"/>
            <a:ext cx="1880605" cy="42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2199">
                <a:solidFill>
                  <a:srgbClr val="FFFCF8"/>
                </a:solidFill>
                <a:latin typeface="IBM Plex Sans Bold"/>
              </a:rPr>
              <a:t>REVERSE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404096" y="2924771"/>
            <a:ext cx="1482176" cy="42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2199">
                <a:solidFill>
                  <a:srgbClr val="FFFCF8"/>
                </a:solidFill>
                <a:latin typeface="IBM Plex Sans Bold"/>
              </a:rPr>
              <a:t>COLLECT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423656" y="2924771"/>
            <a:ext cx="1882554" cy="42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2199">
                <a:solidFill>
                  <a:srgbClr val="FFFCF8"/>
                </a:solidFill>
                <a:latin typeface="IBM Plex Sans Bold"/>
              </a:rPr>
              <a:t>REVERSE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762934" y="2924771"/>
            <a:ext cx="1643498" cy="426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9"/>
              </a:lnSpc>
            </a:pPr>
            <a:r>
              <a:rPr lang="en-US" sz="2199">
                <a:solidFill>
                  <a:srgbClr val="FFFCF8"/>
                </a:solidFill>
                <a:latin typeface="IBM Plex Sans Bold"/>
              </a:rPr>
              <a:t>EVALUATE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811136" y="9413520"/>
            <a:ext cx="666572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spc="634">
                <a:solidFill>
                  <a:srgbClr val="233D82"/>
                </a:solidFill>
                <a:latin typeface="Kollektif"/>
              </a:rPr>
              <a:t>WWW.IVANDABETIC.COM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Garet Bold</vt:lpstr>
      <vt:lpstr>Kollektif</vt:lpstr>
      <vt:lpstr>Arial</vt:lpstr>
      <vt:lpstr>Calibri</vt:lpstr>
      <vt:lpstr>IBM Plex Sans Bold</vt:lpstr>
      <vt:lpstr>Office Theme</vt:lpstr>
      <vt:lpstr>PowerPoint Presentation</vt:lpstr>
    </vt:vector>
  </TitlesOfParts>
  <Manager>idabetic</Manager>
  <Company>ivandabetic.com</Company>
  <LinksUpToDate>false</LinksUpToDate>
  <SharedDoc>false</SharedDoc>
  <HyperlinkBase>www.ivandabetic.com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Reverse Brainstorming</dc:title>
  <dc:subject>IVAN dabetić</dc:subject>
  <dc:creator>ivan dabetić</dc:creator>
  <cp:lastModifiedBy>Ivan Dabetic</cp:lastModifiedBy>
  <cp:revision>2</cp:revision>
  <dcterms:created xsi:type="dcterms:W3CDTF">2006-08-16T00:00:00Z</dcterms:created>
  <dcterms:modified xsi:type="dcterms:W3CDTF">2023-06-14T12:47:40Z</dcterms:modified>
  <dc:identifier>DAFlzNrtrtQ</dc:identifier>
</cp:coreProperties>
</file>